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38" r:id="rId2"/>
    <p:sldId id="320" r:id="rId3"/>
    <p:sldId id="323" r:id="rId4"/>
    <p:sldId id="322" r:id="rId5"/>
    <p:sldId id="353" r:id="rId6"/>
    <p:sldId id="321" r:id="rId7"/>
    <p:sldId id="358" r:id="rId8"/>
    <p:sldId id="339" r:id="rId9"/>
    <p:sldId id="340" r:id="rId10"/>
    <p:sldId id="316" r:id="rId11"/>
    <p:sldId id="314" r:id="rId12"/>
    <p:sldId id="319" r:id="rId13"/>
    <p:sldId id="311" r:id="rId14"/>
    <p:sldId id="371" r:id="rId15"/>
    <p:sldId id="341" r:id="rId16"/>
    <p:sldId id="331" r:id="rId17"/>
    <p:sldId id="345" r:id="rId18"/>
    <p:sldId id="342" r:id="rId19"/>
    <p:sldId id="344" r:id="rId20"/>
    <p:sldId id="351" r:id="rId21"/>
    <p:sldId id="310" r:id="rId22"/>
    <p:sldId id="315" r:id="rId23"/>
    <p:sldId id="356" r:id="rId24"/>
    <p:sldId id="383" r:id="rId25"/>
    <p:sldId id="355" r:id="rId26"/>
  </p:sldIdLst>
  <p:sldSz cx="9144000" cy="6858000" type="screen4x3"/>
  <p:notesSz cx="7010400" cy="9296400"/>
  <p:custDataLst>
    <p:tags r:id="rId2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0000"/>
    <a:srgbClr val="FF0000"/>
    <a:srgbClr val="990033"/>
    <a:srgbClr val="0DF1CB"/>
    <a:srgbClr val="FFCC00"/>
    <a:srgbClr val="11F39D"/>
    <a:srgbClr val="00CC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29" autoAdjust="0"/>
    <p:restoredTop sz="94454" autoAdjust="0"/>
  </p:normalViewPr>
  <p:slideViewPr>
    <p:cSldViewPr snapToGrid="0">
      <p:cViewPr varScale="1">
        <p:scale>
          <a:sx n="115" d="100"/>
          <a:sy n="115" d="100"/>
        </p:scale>
        <p:origin x="155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546"/>
    </p:cViewPr>
  </p:sorterViewPr>
  <p:notesViewPr>
    <p:cSldViewPr snapToGrid="0">
      <p:cViewPr varScale="1">
        <p:scale>
          <a:sx n="70" d="100"/>
          <a:sy n="70" d="100"/>
        </p:scale>
        <p:origin x="-2676" y="-102"/>
      </p:cViewPr>
      <p:guideLst>
        <p:guide orient="horz" pos="2928"/>
        <p:guide pos="2208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8C057E2-30F9-4E13-9260-86848743E214}" type="datetimeFigureOut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1A9542A-E503-4BC7-9127-0FD762C66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3A60B28-A719-4F51-A2B0-0663200990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D08F92-F90C-43A6-A298-5EDEFCDA58FB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92C777-B050-42E4-9219-E5AEACA4621E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A67B32-9459-472F-B5A1-5229B1BA6603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F2A90D-B98C-44C3-A28F-9DF3855B3361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045A0D-2540-48F7-BD82-C43E9A858071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6BD81D-3B9F-449A-8CEA-262CB424D33C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A5B8E2-0DC6-4E1A-A4CB-7BC46765158A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9A3980-8848-4529-BB1B-7C8192ED6D5D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D9ABBE-9BB9-4DF8-BBFD-7AC0DF39140A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B2690D-5772-435B-8D76-CDFF32272439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D264E6-72AB-4D88-80D2-0D0078F4ADBD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4B0862-5DD4-479C-B9C6-B03313FB4F1E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909EF6-FEC5-49E2-AF3B-0666E8F410A8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F06CE8-5B56-4859-A572-134C9CB436EC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2F8DE6-0DAF-4012-B2B9-7DC06E37256D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8A84A3-4D66-4522-BA66-026FAEE6017A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79551B-AAA8-446E-8A8F-2D29FD95EF7B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E415B3-8E1A-47FC-883F-C4342E5DD30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589F3F-7C77-415C-84DE-AD91F89C0354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2E414C-2C0B-447B-9618-51C33367DBBA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27B361-CD29-43C0-9877-850D75CBE696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91CB33-1F58-40ED-AE11-B5E326D30358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DE5A3D-493B-4A9D-8C0E-43E263DF0B6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F16CC3-9E94-4C38-9183-A6CB8897FD7F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35E59A-8831-4F70-96F1-1779BEE0A9CA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1B65A-4532-44D0-A19C-322E4508F2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4035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06B10-FA19-496E-8526-74FE2EE9FD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557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C400C-9E83-487E-A2CF-030126BA94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351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A922F-7266-4389-8AFB-43A099B635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370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33AF2-62B9-462E-888E-FD49033950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633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635E7-26D8-4D2B-931F-F737F18003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6895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2B1C2-BBC6-42E4-817F-1901FCDB50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239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7C76F-CDD9-461D-AFD5-C9C5660415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618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A8A3D-762F-4B1A-9284-EF9029E13C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496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6CEF9-1E8D-45F3-BB57-B15D760A30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4432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58765-48E0-4D52-AD36-128CD6CCE8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63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AA"/>
            </a:gs>
            <a:gs pos="50000">
              <a:srgbClr val="0000FF"/>
            </a:gs>
            <a:gs pos="100000">
              <a:srgbClr val="0000A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8A89C74-BE70-44E4-9515-C5A9C7F87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a/a7/Stop_sign_MUTCD.svg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a/a7/Stop_sign_MUTCD.svg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images.google.com/imgres?imgurl=http://www.weplay.com/football/cleats/102818.jpg&amp;imgrefurl=http://www.weplay.com/football/cleats/&amp;h=180&amp;w=240&amp;sz=10&amp;hl=en&amp;start=27&amp;um=1&amp;tbnid=PVLp0RlvxFsKtM:&amp;tbnh=83&amp;tbnw=110&amp;prev=/images%3Fq%3Dfootball%2Bcleat%26start%3D18%26ndsp%3D18%26svnum%3D10%26um%3D1%26hl%3Den%26rls%3DDKUS,DKUS:2006-31,DKUS:en%26sa%3DN" TargetMode="External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google.com/imgres?imgurl=http://www.terrehaute.in.gov/Dept_Police/images/PoliceBadge.bmp&amp;imgrefurl=http://www.terrehaute.in.gov/Dept_Police/dpt_d_police.htm&amp;h=528&amp;w=370&amp;sz=574&amp;hl=en&amp;start=11&amp;um=1&amp;tbnid=XkMG3FoM1FHXwM:&amp;tbnh=132&amp;tbnw=93&amp;prev=/images%3Fq%3Dpolice%2Bbadge%26svnum%3D10%26um%3D1%26hl%3Den%26rls%3DDKUS,DKUS:2006-31,DKUS:en%26sa%3DG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-1060450" y="3240088"/>
            <a:ext cx="1110615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 Person Mechanics</a:t>
            </a:r>
          </a:p>
          <a:p>
            <a:pPr algn="ctr" eaLnBrk="1" hangingPunct="1">
              <a:defRPr/>
            </a:pPr>
            <a:r>
              <a:rPr lang="en-US" sz="36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Adapted from  </a:t>
            </a:r>
            <a:endParaRPr lang="en-US" sz="36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Tennessee Secondary School </a:t>
            </a:r>
          </a:p>
          <a:p>
            <a:pPr algn="ctr" eaLnBrk="1" hangingPunct="1">
              <a:defRPr/>
            </a:pPr>
            <a:r>
              <a:rPr 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Athletic Association </a:t>
            </a:r>
          </a:p>
        </p:txBody>
      </p:sp>
      <p:pic>
        <p:nvPicPr>
          <p:cNvPr id="409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30525" y="1220926"/>
            <a:ext cx="3306763" cy="1379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588963" y="971550"/>
            <a:ext cx="22606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Proper Positioning</a:t>
            </a:r>
          </a:p>
          <a:p>
            <a:pPr eaLnBrk="1" hangingPunct="1">
              <a:defRPr/>
            </a:pPr>
            <a:endParaRPr lang="en-US" sz="1000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7334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Rectangle 11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9" name="Rectangle 12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40" name="Rectangle 13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41" name="Rectangle 14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42" name="Line 15"/>
          <p:cNvSpPr>
            <a:spLocks noChangeShapeType="1"/>
          </p:cNvSpPr>
          <p:nvPr/>
        </p:nvSpPr>
        <p:spPr bwMode="auto">
          <a:xfrm>
            <a:off x="5292725" y="193992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16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7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8" name="Text Box 18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Press Box</a:t>
            </a:r>
          </a:p>
        </p:txBody>
      </p:sp>
      <p:sp>
        <p:nvSpPr>
          <p:cNvPr id="112659" name="Text Box 19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1 0</a:t>
            </a:r>
          </a:p>
        </p:txBody>
      </p:sp>
      <p:sp>
        <p:nvSpPr>
          <p:cNvPr id="112660" name="Text Box 20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2 0</a:t>
            </a:r>
          </a:p>
        </p:txBody>
      </p:sp>
      <p:sp>
        <p:nvSpPr>
          <p:cNvPr id="112661" name="Text Box 21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3 0</a:t>
            </a:r>
          </a:p>
        </p:txBody>
      </p:sp>
      <p:sp>
        <p:nvSpPr>
          <p:cNvPr id="112662" name="Text Box 22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112663" name="Text Box 23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5 0</a:t>
            </a:r>
          </a:p>
        </p:txBody>
      </p:sp>
      <p:sp>
        <p:nvSpPr>
          <p:cNvPr id="112664" name="Text Box 24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22552" name="Line 25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Rectangle 26"/>
          <p:cNvSpPr>
            <a:spLocks noChangeArrowheads="1"/>
          </p:cNvSpPr>
          <p:nvPr/>
        </p:nvSpPr>
        <p:spPr bwMode="auto">
          <a:xfrm>
            <a:off x="4076700" y="5829300"/>
            <a:ext cx="38735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54" name="Line 27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8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9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30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31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32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Line 33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1" name="Line 34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2" name="Line 35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3" name="Line 36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4" name="Line 37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5" name="Line 38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9" name="Text Box 39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12680" name="Text Box 40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12681" name="Text Box 41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12682" name="Text Box 42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12683" name="Text Box 43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grpSp>
        <p:nvGrpSpPr>
          <p:cNvPr id="22571" name="Group 44"/>
          <p:cNvGrpSpPr>
            <a:grpSpLocks/>
          </p:cNvGrpSpPr>
          <p:nvPr/>
        </p:nvGrpSpPr>
        <p:grpSpPr bwMode="auto">
          <a:xfrm>
            <a:off x="2984500" y="6302375"/>
            <a:ext cx="647700" cy="215900"/>
            <a:chOff x="1880" y="3808"/>
            <a:chExt cx="408" cy="136"/>
          </a:xfrm>
        </p:grpSpPr>
        <p:sp>
          <p:nvSpPr>
            <p:cNvPr id="22627" name="Oval 45"/>
            <p:cNvSpPr>
              <a:spLocks noChangeArrowheads="1"/>
            </p:cNvSpPr>
            <p:nvPr/>
          </p:nvSpPr>
          <p:spPr bwMode="auto">
            <a:xfrm>
              <a:off x="1880" y="3808"/>
              <a:ext cx="128" cy="136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8" name="Oval 46"/>
            <p:cNvSpPr>
              <a:spLocks noChangeArrowheads="1"/>
            </p:cNvSpPr>
            <p:nvPr/>
          </p:nvSpPr>
          <p:spPr bwMode="auto">
            <a:xfrm>
              <a:off x="2024" y="3808"/>
              <a:ext cx="128" cy="136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9" name="Oval 47"/>
            <p:cNvSpPr>
              <a:spLocks noChangeArrowheads="1"/>
            </p:cNvSpPr>
            <p:nvPr/>
          </p:nvSpPr>
          <p:spPr bwMode="auto">
            <a:xfrm>
              <a:off x="2160" y="3808"/>
              <a:ext cx="128" cy="136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2572" name="Group 48"/>
          <p:cNvGrpSpPr>
            <a:grpSpLocks/>
          </p:cNvGrpSpPr>
          <p:nvPr/>
        </p:nvGrpSpPr>
        <p:grpSpPr bwMode="auto">
          <a:xfrm>
            <a:off x="6943725" y="3630613"/>
            <a:ext cx="387350" cy="228600"/>
            <a:chOff x="4240" y="2392"/>
            <a:chExt cx="244" cy="144"/>
          </a:xfrm>
        </p:grpSpPr>
        <p:sp>
          <p:nvSpPr>
            <p:cNvPr id="22621" name="AutoShape 49"/>
            <p:cNvSpPr>
              <a:spLocks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2" name="Line 50"/>
            <p:cNvSpPr>
              <a:spLocks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23" name="Line 51"/>
            <p:cNvSpPr>
              <a:spLocks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24" name="Line 52"/>
            <p:cNvSpPr>
              <a:spLocks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25" name="Line 53"/>
            <p:cNvSpPr>
              <a:spLocks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26" name="Line 54"/>
            <p:cNvSpPr>
              <a:spLocks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73" name="Group 55"/>
          <p:cNvGrpSpPr>
            <a:grpSpLocks/>
          </p:cNvGrpSpPr>
          <p:nvPr/>
        </p:nvGrpSpPr>
        <p:grpSpPr bwMode="auto">
          <a:xfrm rot="-5400000">
            <a:off x="3496469" y="6290469"/>
            <a:ext cx="179388" cy="666750"/>
            <a:chOff x="3204" y="3720"/>
            <a:chExt cx="113" cy="420"/>
          </a:xfrm>
        </p:grpSpPr>
        <p:grpSp>
          <p:nvGrpSpPr>
            <p:cNvPr id="22614" name="Group 56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2619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620" name="Oval 58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2615" name="Line 59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16" name="Line 60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17" name="Line 61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18" name="Oval 62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2574" name="Group 63"/>
          <p:cNvGrpSpPr>
            <a:grpSpLocks/>
          </p:cNvGrpSpPr>
          <p:nvPr/>
        </p:nvGrpSpPr>
        <p:grpSpPr bwMode="auto">
          <a:xfrm rot="-5400000">
            <a:off x="2845594" y="6334919"/>
            <a:ext cx="268287" cy="631825"/>
            <a:chOff x="2930" y="3756"/>
            <a:chExt cx="169" cy="398"/>
          </a:xfrm>
        </p:grpSpPr>
        <p:sp>
          <p:nvSpPr>
            <p:cNvPr id="22611" name="Rectangle 64"/>
            <p:cNvSpPr>
              <a:spLocks noChangeArrowheads="1"/>
            </p:cNvSpPr>
            <p:nvPr/>
          </p:nvSpPr>
          <p:spPr bwMode="auto">
            <a:xfrm>
              <a:off x="2967" y="4014"/>
              <a:ext cx="99" cy="11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12" name="Text Box 65"/>
            <p:cNvSpPr txBox="1">
              <a:spLocks noChangeArrowheads="1"/>
            </p:cNvSpPr>
            <p:nvPr/>
          </p:nvSpPr>
          <p:spPr bwMode="auto">
            <a:xfrm flipV="1">
              <a:off x="2930" y="3981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1</a:t>
              </a:r>
            </a:p>
          </p:txBody>
        </p:sp>
        <p:sp>
          <p:nvSpPr>
            <p:cNvPr id="22613" name="Line 66"/>
            <p:cNvSpPr>
              <a:spLocks noChangeShapeType="1"/>
            </p:cNvSpPr>
            <p:nvPr/>
          </p:nvSpPr>
          <p:spPr bwMode="auto">
            <a:xfrm>
              <a:off x="3018" y="3756"/>
              <a:ext cx="0" cy="2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75" name="Group 67"/>
          <p:cNvGrpSpPr>
            <a:grpSpLocks/>
          </p:cNvGrpSpPr>
          <p:nvPr/>
        </p:nvGrpSpPr>
        <p:grpSpPr bwMode="auto">
          <a:xfrm rot="-5400000">
            <a:off x="3380581" y="6434932"/>
            <a:ext cx="179387" cy="666750"/>
            <a:chOff x="3204" y="3720"/>
            <a:chExt cx="113" cy="420"/>
          </a:xfrm>
        </p:grpSpPr>
        <p:grpSp>
          <p:nvGrpSpPr>
            <p:cNvPr id="22604" name="Group 68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2609" name="AutoShape 69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610" name="Oval 70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2605" name="Line 71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06" name="Line 72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07" name="Line 73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08" name="Oval 74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2576" name="Rectangle 75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16" name="Text Box 76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Score Board</a:t>
            </a:r>
          </a:p>
        </p:txBody>
      </p:sp>
      <p:grpSp>
        <p:nvGrpSpPr>
          <p:cNvPr id="22578" name="Group 77"/>
          <p:cNvGrpSpPr>
            <a:grpSpLocks/>
          </p:cNvGrpSpPr>
          <p:nvPr/>
        </p:nvGrpSpPr>
        <p:grpSpPr bwMode="auto">
          <a:xfrm>
            <a:off x="5834063" y="1454150"/>
            <a:ext cx="612775" cy="457200"/>
            <a:chOff x="2359" y="3560"/>
            <a:chExt cx="386" cy="288"/>
          </a:xfrm>
        </p:grpSpPr>
        <p:sp>
          <p:nvSpPr>
            <p:cNvPr id="22602" name="Rectangle 78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03" name="Text Box 79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22579" name="Group 80"/>
          <p:cNvGrpSpPr>
            <a:grpSpLocks/>
          </p:cNvGrpSpPr>
          <p:nvPr/>
        </p:nvGrpSpPr>
        <p:grpSpPr bwMode="auto">
          <a:xfrm>
            <a:off x="6767513" y="5830888"/>
            <a:ext cx="701675" cy="461962"/>
            <a:chOff x="3752" y="2877"/>
            <a:chExt cx="442" cy="291"/>
          </a:xfrm>
        </p:grpSpPr>
        <p:sp>
          <p:nvSpPr>
            <p:cNvPr id="22600" name="Rectangle 81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01" name="Text Box 82"/>
            <p:cNvSpPr txBox="1">
              <a:spLocks noChangeArrowheads="1"/>
            </p:cNvSpPr>
            <p:nvPr/>
          </p:nvSpPr>
          <p:spPr bwMode="auto">
            <a:xfrm>
              <a:off x="3752" y="2877"/>
              <a:ext cx="44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 U</a:t>
              </a:r>
            </a:p>
          </p:txBody>
        </p:sp>
      </p:grpSp>
      <p:grpSp>
        <p:nvGrpSpPr>
          <p:cNvPr id="22580" name="Group 83"/>
          <p:cNvGrpSpPr>
            <a:grpSpLocks/>
          </p:cNvGrpSpPr>
          <p:nvPr/>
        </p:nvGrpSpPr>
        <p:grpSpPr bwMode="auto">
          <a:xfrm>
            <a:off x="5865813" y="5835650"/>
            <a:ext cx="612775" cy="457200"/>
            <a:chOff x="2359" y="3560"/>
            <a:chExt cx="386" cy="288"/>
          </a:xfrm>
        </p:grpSpPr>
        <p:sp>
          <p:nvSpPr>
            <p:cNvPr id="22598" name="Rectangle 84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9" name="Text Box 85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22581" name="Group 86"/>
          <p:cNvGrpSpPr>
            <a:grpSpLocks/>
          </p:cNvGrpSpPr>
          <p:nvPr/>
        </p:nvGrpSpPr>
        <p:grpSpPr bwMode="auto">
          <a:xfrm>
            <a:off x="1830388" y="3559175"/>
            <a:ext cx="442912" cy="471488"/>
            <a:chOff x="3796" y="2871"/>
            <a:chExt cx="279" cy="297"/>
          </a:xfrm>
        </p:grpSpPr>
        <p:sp>
          <p:nvSpPr>
            <p:cNvPr id="22596" name="Rectangle 87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7" name="Text Box 88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22582" name="Group 95"/>
          <p:cNvGrpSpPr>
            <a:grpSpLocks/>
          </p:cNvGrpSpPr>
          <p:nvPr/>
        </p:nvGrpSpPr>
        <p:grpSpPr bwMode="auto">
          <a:xfrm>
            <a:off x="6777038" y="1422400"/>
            <a:ext cx="600075" cy="471488"/>
            <a:chOff x="589" y="2670"/>
            <a:chExt cx="378" cy="297"/>
          </a:xfrm>
        </p:grpSpPr>
        <p:sp>
          <p:nvSpPr>
            <p:cNvPr id="22594" name="Rectangle 96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5" name="Text Box 97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112738" name="Text Box 98"/>
          <p:cNvSpPr txBox="1">
            <a:spLocks noChangeArrowheads="1"/>
          </p:cNvSpPr>
          <p:nvPr/>
        </p:nvSpPr>
        <p:spPr bwMode="auto">
          <a:xfrm>
            <a:off x="777875" y="11113"/>
            <a:ext cx="7685088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Onside Kick – Six In The Box</a:t>
            </a:r>
          </a:p>
          <a:p>
            <a:pPr algn="ctr" eaLnBrk="1" hangingPunct="1">
              <a:defRPr/>
            </a:pPr>
            <a:r>
              <a:rPr lang="en-US" sz="2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Referee to Determine When to Go to Six in the Box</a:t>
            </a:r>
          </a:p>
        </p:txBody>
      </p:sp>
      <p:sp>
        <p:nvSpPr>
          <p:cNvPr id="22584" name="Line 148"/>
          <p:cNvSpPr>
            <a:spLocks noChangeShapeType="1"/>
          </p:cNvSpPr>
          <p:nvPr/>
        </p:nvSpPr>
        <p:spPr bwMode="auto">
          <a:xfrm flipH="1">
            <a:off x="6578600" y="1516063"/>
            <a:ext cx="1588" cy="250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2729" name="Group 89"/>
          <p:cNvGrpSpPr>
            <a:grpSpLocks/>
          </p:cNvGrpSpPr>
          <p:nvPr/>
        </p:nvGrpSpPr>
        <p:grpSpPr bwMode="auto">
          <a:xfrm>
            <a:off x="1712913" y="5962650"/>
            <a:ext cx="612775" cy="457200"/>
            <a:chOff x="2359" y="3560"/>
            <a:chExt cx="386" cy="288"/>
          </a:xfrm>
        </p:grpSpPr>
        <p:sp>
          <p:nvSpPr>
            <p:cNvPr id="22592" name="Rectangle 90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3" name="Text Box 91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 L</a:t>
              </a:r>
            </a:p>
          </p:txBody>
        </p:sp>
      </p:grpSp>
      <p:grpSp>
        <p:nvGrpSpPr>
          <p:cNvPr id="112732" name="Group 92"/>
          <p:cNvGrpSpPr>
            <a:grpSpLocks/>
          </p:cNvGrpSpPr>
          <p:nvPr/>
        </p:nvGrpSpPr>
        <p:grpSpPr bwMode="auto">
          <a:xfrm>
            <a:off x="1733550" y="1311275"/>
            <a:ext cx="695325" cy="471488"/>
            <a:chOff x="598" y="1763"/>
            <a:chExt cx="438" cy="297"/>
          </a:xfrm>
        </p:grpSpPr>
        <p:sp>
          <p:nvSpPr>
            <p:cNvPr id="22590" name="Rectangle 93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1" name="Text Box 94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LJ</a:t>
              </a:r>
            </a:p>
          </p:txBody>
        </p:sp>
      </p:grpSp>
      <p:sp>
        <p:nvSpPr>
          <p:cNvPr id="112798" name="Text Box 158"/>
          <p:cNvSpPr txBox="1">
            <a:spLocks noChangeArrowheads="1"/>
          </p:cNvSpPr>
          <p:nvPr/>
        </p:nvSpPr>
        <p:spPr bwMode="auto">
          <a:xfrm>
            <a:off x="4902200" y="3690938"/>
            <a:ext cx="1873250" cy="641350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Did The Ball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Hit The Ground?</a:t>
            </a:r>
          </a:p>
        </p:txBody>
      </p:sp>
      <p:sp>
        <p:nvSpPr>
          <p:cNvPr id="112799" name="Text Box 159"/>
          <p:cNvSpPr txBox="1">
            <a:spLocks noChangeArrowheads="1"/>
          </p:cNvSpPr>
          <p:nvPr/>
        </p:nvSpPr>
        <p:spPr bwMode="auto">
          <a:xfrm>
            <a:off x="5043488" y="3038475"/>
            <a:ext cx="1555750" cy="641350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Did The Ball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Go 10 yards?</a:t>
            </a:r>
          </a:p>
        </p:txBody>
      </p:sp>
      <p:sp>
        <p:nvSpPr>
          <p:cNvPr id="6205" name="Text Box 160"/>
          <p:cNvSpPr txBox="1">
            <a:spLocks noChangeArrowheads="1"/>
          </p:cNvSpPr>
          <p:nvPr/>
        </p:nvSpPr>
        <p:spPr bwMode="auto">
          <a:xfrm>
            <a:off x="4859338" y="2443163"/>
            <a:ext cx="1847850" cy="641350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Did Either Team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Touch The Ball?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.01945 L 0.50243 0.017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127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22" y="-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L 0.5066 -0.01597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127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30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127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11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1127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11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3000"/>
                                        <p:tgtEl>
                                          <p:spTgt spid="1127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98" grpId="0" animBg="1"/>
      <p:bldP spid="112798" grpId="1" animBg="1"/>
      <p:bldP spid="112799" grpId="0" animBg="1"/>
      <p:bldP spid="620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588963" y="1073150"/>
            <a:ext cx="392588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Standard Play Proper Positioning</a:t>
            </a:r>
          </a:p>
          <a:p>
            <a:pPr eaLnBrk="1" hangingPunct="1">
              <a:defRPr/>
            </a:pPr>
            <a:endParaRPr lang="en-US" sz="1000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7334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Rectangle 11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87" name="Rectangle 12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88" name="Rectangle 13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89" name="Rectangle 14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90" name="Line 15"/>
          <p:cNvSpPr>
            <a:spLocks noChangeShapeType="1"/>
          </p:cNvSpPr>
          <p:nvPr/>
        </p:nvSpPr>
        <p:spPr bwMode="auto">
          <a:xfrm>
            <a:off x="5292725" y="19589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6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7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62" name="Text Box 18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Press Box</a:t>
            </a:r>
          </a:p>
        </p:txBody>
      </p:sp>
      <p:sp>
        <p:nvSpPr>
          <p:cNvPr id="108563" name="Text Box 19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1 0</a:t>
            </a:r>
          </a:p>
        </p:txBody>
      </p:sp>
      <p:sp>
        <p:nvSpPr>
          <p:cNvPr id="108564" name="Text Box 20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2 0</a:t>
            </a:r>
          </a:p>
        </p:txBody>
      </p:sp>
      <p:sp>
        <p:nvSpPr>
          <p:cNvPr id="108565" name="Text Box 21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3 0</a:t>
            </a:r>
          </a:p>
        </p:txBody>
      </p:sp>
      <p:sp>
        <p:nvSpPr>
          <p:cNvPr id="108566" name="Text Box 22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108567" name="Text Box 23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5 0</a:t>
            </a:r>
          </a:p>
        </p:txBody>
      </p:sp>
      <p:sp>
        <p:nvSpPr>
          <p:cNvPr id="108568" name="Text Box 24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24600" name="Line 25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Rectangle 26"/>
          <p:cNvSpPr>
            <a:spLocks noChangeArrowheads="1"/>
          </p:cNvSpPr>
          <p:nvPr/>
        </p:nvSpPr>
        <p:spPr bwMode="auto">
          <a:xfrm>
            <a:off x="4076700" y="5829300"/>
            <a:ext cx="38735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02" name="Line 27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Line 28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29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Line 30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6" name="Line 31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7" name="Line 32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8" name="Line 33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9" name="Line 34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Line 35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Line 36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Line 37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3" name="Line 38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83" name="Text Box 39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08584" name="Text Box 40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08585" name="Text Box 41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08586" name="Text Box 42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08587" name="Text Box 43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grpSp>
        <p:nvGrpSpPr>
          <p:cNvPr id="24619" name="Group 44"/>
          <p:cNvGrpSpPr>
            <a:grpSpLocks/>
          </p:cNvGrpSpPr>
          <p:nvPr/>
        </p:nvGrpSpPr>
        <p:grpSpPr bwMode="auto">
          <a:xfrm>
            <a:off x="5210175" y="5927725"/>
            <a:ext cx="204788" cy="730250"/>
            <a:chOff x="3204" y="3720"/>
            <a:chExt cx="113" cy="420"/>
          </a:xfrm>
        </p:grpSpPr>
        <p:grpSp>
          <p:nvGrpSpPr>
            <p:cNvPr id="24688" name="Group 45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4693" name="AutoShape 46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4694" name="Oval 47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4689" name="Line 48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90" name="Line 49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91" name="Line 50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92" name="Oval 51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4620" name="Group 52"/>
          <p:cNvGrpSpPr>
            <a:grpSpLocks/>
          </p:cNvGrpSpPr>
          <p:nvPr/>
        </p:nvGrpSpPr>
        <p:grpSpPr bwMode="auto">
          <a:xfrm>
            <a:off x="5168900" y="5870575"/>
            <a:ext cx="268288" cy="571500"/>
            <a:chOff x="3248" y="3589"/>
            <a:chExt cx="169" cy="360"/>
          </a:xfrm>
        </p:grpSpPr>
        <p:sp>
          <p:nvSpPr>
            <p:cNvPr id="24685" name="Rectangle 53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4686" name="Text Box 54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1</a:t>
              </a:r>
            </a:p>
          </p:txBody>
        </p:sp>
        <p:sp>
          <p:nvSpPr>
            <p:cNvPr id="24687" name="Line 55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21" name="Group 56"/>
          <p:cNvGrpSpPr>
            <a:grpSpLocks/>
          </p:cNvGrpSpPr>
          <p:nvPr/>
        </p:nvGrpSpPr>
        <p:grpSpPr bwMode="auto">
          <a:xfrm>
            <a:off x="4357688" y="5919788"/>
            <a:ext cx="192087" cy="730250"/>
            <a:chOff x="3204" y="3720"/>
            <a:chExt cx="113" cy="420"/>
          </a:xfrm>
        </p:grpSpPr>
        <p:grpSp>
          <p:nvGrpSpPr>
            <p:cNvPr id="24678" name="Group 57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4683" name="AutoShape 58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4684" name="Oval 59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4679" name="Line 60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0" name="Line 61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1" name="Line 62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2" name="Oval 63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4622" name="Rectangle 64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8609" name="Text Box 65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Score Board</a:t>
            </a:r>
          </a:p>
        </p:txBody>
      </p:sp>
      <p:sp>
        <p:nvSpPr>
          <p:cNvPr id="108610" name="Text Box 66"/>
          <p:cNvSpPr txBox="1">
            <a:spLocks noChangeArrowheads="1"/>
          </p:cNvSpPr>
          <p:nvPr/>
        </p:nvSpPr>
        <p:spPr bwMode="auto">
          <a:xfrm>
            <a:off x="2692400" y="152400"/>
            <a:ext cx="562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Standard Play</a:t>
            </a:r>
          </a:p>
        </p:txBody>
      </p:sp>
      <p:grpSp>
        <p:nvGrpSpPr>
          <p:cNvPr id="24625" name="Group 67"/>
          <p:cNvGrpSpPr>
            <a:grpSpLocks/>
          </p:cNvGrpSpPr>
          <p:nvPr/>
        </p:nvGrpSpPr>
        <p:grpSpPr bwMode="auto">
          <a:xfrm>
            <a:off x="3338513" y="1457325"/>
            <a:ext cx="612775" cy="457200"/>
            <a:chOff x="2359" y="3560"/>
            <a:chExt cx="386" cy="288"/>
          </a:xfrm>
        </p:grpSpPr>
        <p:sp>
          <p:nvSpPr>
            <p:cNvPr id="24676" name="Rectangle 68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4677" name="Text Box 69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24626" name="Group 70"/>
          <p:cNvGrpSpPr>
            <a:grpSpLocks/>
          </p:cNvGrpSpPr>
          <p:nvPr/>
        </p:nvGrpSpPr>
        <p:grpSpPr bwMode="auto">
          <a:xfrm>
            <a:off x="4229100" y="3319463"/>
            <a:ext cx="442913" cy="471487"/>
            <a:chOff x="3796" y="2871"/>
            <a:chExt cx="279" cy="297"/>
          </a:xfrm>
        </p:grpSpPr>
        <p:sp>
          <p:nvSpPr>
            <p:cNvPr id="24674" name="Rectangle 71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4675" name="Text Box 72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24627" name="Group 73"/>
          <p:cNvGrpSpPr>
            <a:grpSpLocks/>
          </p:cNvGrpSpPr>
          <p:nvPr/>
        </p:nvGrpSpPr>
        <p:grpSpPr bwMode="auto">
          <a:xfrm>
            <a:off x="3313113" y="5857875"/>
            <a:ext cx="612775" cy="457200"/>
            <a:chOff x="2359" y="3560"/>
            <a:chExt cx="386" cy="288"/>
          </a:xfrm>
        </p:grpSpPr>
        <p:sp>
          <p:nvSpPr>
            <p:cNvPr id="24672" name="Rectangle 74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4673" name="Text Box 75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24628" name="Group 79"/>
          <p:cNvGrpSpPr>
            <a:grpSpLocks/>
          </p:cNvGrpSpPr>
          <p:nvPr/>
        </p:nvGrpSpPr>
        <p:grpSpPr bwMode="auto">
          <a:xfrm>
            <a:off x="5002213" y="5857875"/>
            <a:ext cx="612775" cy="457200"/>
            <a:chOff x="2359" y="3560"/>
            <a:chExt cx="386" cy="288"/>
          </a:xfrm>
        </p:grpSpPr>
        <p:sp>
          <p:nvSpPr>
            <p:cNvPr id="24670" name="Rectangle 80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4671" name="Text Box 81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 L</a:t>
              </a:r>
            </a:p>
          </p:txBody>
        </p:sp>
      </p:grpSp>
      <p:grpSp>
        <p:nvGrpSpPr>
          <p:cNvPr id="24629" name="Group 82"/>
          <p:cNvGrpSpPr>
            <a:grpSpLocks/>
          </p:cNvGrpSpPr>
          <p:nvPr/>
        </p:nvGrpSpPr>
        <p:grpSpPr bwMode="auto">
          <a:xfrm>
            <a:off x="5035550" y="1428750"/>
            <a:ext cx="695325" cy="471488"/>
            <a:chOff x="598" y="1763"/>
            <a:chExt cx="438" cy="297"/>
          </a:xfrm>
        </p:grpSpPr>
        <p:sp>
          <p:nvSpPr>
            <p:cNvPr id="24668" name="Rectangle 83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4669" name="Text Box 84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24630" name="Group 85"/>
          <p:cNvGrpSpPr>
            <a:grpSpLocks/>
          </p:cNvGrpSpPr>
          <p:nvPr/>
        </p:nvGrpSpPr>
        <p:grpSpPr bwMode="auto">
          <a:xfrm>
            <a:off x="2900363" y="3862388"/>
            <a:ext cx="600075" cy="496887"/>
            <a:chOff x="589" y="2670"/>
            <a:chExt cx="378" cy="297"/>
          </a:xfrm>
        </p:grpSpPr>
        <p:sp>
          <p:nvSpPr>
            <p:cNvPr id="24666" name="Rectangle 86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4667" name="Text Box 87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24631" name="Rectangle 88"/>
          <p:cNvSpPr>
            <a:spLocks noChangeAspect="1" noChangeArrowheads="1"/>
          </p:cNvSpPr>
          <p:nvPr/>
        </p:nvSpPr>
        <p:spPr bwMode="auto">
          <a:xfrm>
            <a:off x="5346700" y="37592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32" name="Oval 89"/>
          <p:cNvSpPr>
            <a:spLocks noChangeAspect="1" noChangeArrowheads="1"/>
          </p:cNvSpPr>
          <p:nvPr/>
        </p:nvSpPr>
        <p:spPr bwMode="auto">
          <a:xfrm>
            <a:off x="5346700" y="34925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33" name="Oval 90"/>
          <p:cNvSpPr>
            <a:spLocks noChangeAspect="1" noChangeArrowheads="1"/>
          </p:cNvSpPr>
          <p:nvPr/>
        </p:nvSpPr>
        <p:spPr bwMode="auto">
          <a:xfrm>
            <a:off x="5346700" y="3200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34" name="Oval 91"/>
          <p:cNvSpPr>
            <a:spLocks noChangeAspect="1" noChangeArrowheads="1"/>
          </p:cNvSpPr>
          <p:nvPr/>
        </p:nvSpPr>
        <p:spPr bwMode="auto">
          <a:xfrm>
            <a:off x="5346700" y="4038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35" name="Oval 92"/>
          <p:cNvSpPr>
            <a:spLocks noChangeAspect="1" noChangeArrowheads="1"/>
          </p:cNvSpPr>
          <p:nvPr/>
        </p:nvSpPr>
        <p:spPr bwMode="auto">
          <a:xfrm>
            <a:off x="5346700" y="4318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36" name="Oval 93"/>
          <p:cNvSpPr>
            <a:spLocks noChangeAspect="1" noChangeArrowheads="1"/>
          </p:cNvSpPr>
          <p:nvPr/>
        </p:nvSpPr>
        <p:spPr bwMode="auto">
          <a:xfrm>
            <a:off x="5626100" y="3759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37" name="Oval 94"/>
          <p:cNvSpPr>
            <a:spLocks noChangeAspect="1" noChangeArrowheads="1"/>
          </p:cNvSpPr>
          <p:nvPr/>
        </p:nvSpPr>
        <p:spPr bwMode="auto">
          <a:xfrm>
            <a:off x="5576888" y="47799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/>
          </a:p>
        </p:txBody>
      </p:sp>
      <p:grpSp>
        <p:nvGrpSpPr>
          <p:cNvPr id="24638" name="Group 95"/>
          <p:cNvGrpSpPr>
            <a:grpSpLocks noChangeAspect="1"/>
          </p:cNvGrpSpPr>
          <p:nvPr/>
        </p:nvGrpSpPr>
        <p:grpSpPr bwMode="auto">
          <a:xfrm>
            <a:off x="5083175" y="4570413"/>
            <a:ext cx="542925" cy="336550"/>
            <a:chOff x="3058" y="2951"/>
            <a:chExt cx="428" cy="264"/>
          </a:xfrm>
        </p:grpSpPr>
        <p:sp>
          <p:nvSpPr>
            <p:cNvPr id="24664" name="Oval 96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4665" name="Text Box 97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24639" name="Group 98"/>
          <p:cNvGrpSpPr>
            <a:grpSpLocks noChangeAspect="1"/>
          </p:cNvGrpSpPr>
          <p:nvPr/>
        </p:nvGrpSpPr>
        <p:grpSpPr bwMode="auto">
          <a:xfrm>
            <a:off x="5335588" y="2652713"/>
            <a:ext cx="287337" cy="336550"/>
            <a:chOff x="3264" y="1559"/>
            <a:chExt cx="226" cy="264"/>
          </a:xfrm>
        </p:grpSpPr>
        <p:sp>
          <p:nvSpPr>
            <p:cNvPr id="24662" name="Oval 99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4663" name="Text Box 100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24640" name="Group 101"/>
          <p:cNvGrpSpPr>
            <a:grpSpLocks noChangeAspect="1"/>
          </p:cNvGrpSpPr>
          <p:nvPr/>
        </p:nvGrpSpPr>
        <p:grpSpPr bwMode="auto">
          <a:xfrm>
            <a:off x="5908675" y="3481388"/>
            <a:ext cx="274638" cy="336550"/>
            <a:chOff x="3855" y="2096"/>
            <a:chExt cx="217" cy="264"/>
          </a:xfrm>
        </p:grpSpPr>
        <p:sp>
          <p:nvSpPr>
            <p:cNvPr id="24660" name="Oval 102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4661" name="Text Box 103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24641" name="Group 104"/>
          <p:cNvGrpSpPr>
            <a:grpSpLocks noChangeAspect="1"/>
          </p:cNvGrpSpPr>
          <p:nvPr/>
        </p:nvGrpSpPr>
        <p:grpSpPr bwMode="auto">
          <a:xfrm>
            <a:off x="5921375" y="4052888"/>
            <a:ext cx="274638" cy="336550"/>
            <a:chOff x="3855" y="2096"/>
            <a:chExt cx="217" cy="264"/>
          </a:xfrm>
        </p:grpSpPr>
        <p:sp>
          <p:nvSpPr>
            <p:cNvPr id="24658" name="Oval 105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4659" name="Text Box 106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24642" name="Group 107"/>
          <p:cNvGrpSpPr>
            <a:grpSpLocks noChangeAspect="1"/>
          </p:cNvGrpSpPr>
          <p:nvPr/>
        </p:nvGrpSpPr>
        <p:grpSpPr bwMode="auto">
          <a:xfrm>
            <a:off x="5241925" y="3770313"/>
            <a:ext cx="357188" cy="211137"/>
            <a:chOff x="4240" y="2392"/>
            <a:chExt cx="244" cy="144"/>
          </a:xfrm>
        </p:grpSpPr>
        <p:sp>
          <p:nvSpPr>
            <p:cNvPr id="24652" name="AutoShape 108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4653" name="Line 109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54" name="Line 110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55" name="Line 111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56" name="Line 112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57" name="Line 113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8658" name="Line 114"/>
          <p:cNvSpPr>
            <a:spLocks noChangeShapeType="1"/>
          </p:cNvSpPr>
          <p:nvPr/>
        </p:nvSpPr>
        <p:spPr bwMode="auto">
          <a:xfrm>
            <a:off x="3444875" y="4110038"/>
            <a:ext cx="1828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59" name="Text Box 115"/>
          <p:cNvSpPr txBox="1">
            <a:spLocks noChangeArrowheads="1"/>
          </p:cNvSpPr>
          <p:nvPr/>
        </p:nvSpPr>
        <p:spPr bwMode="auto">
          <a:xfrm>
            <a:off x="3870325" y="4102100"/>
            <a:ext cx="109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EA0000"/>
                </a:solidFill>
              </a:rPr>
              <a:t>25 Yards</a:t>
            </a:r>
          </a:p>
        </p:txBody>
      </p:sp>
      <p:sp>
        <p:nvSpPr>
          <p:cNvPr id="108660" name="Line 116"/>
          <p:cNvSpPr>
            <a:spLocks noChangeShapeType="1"/>
          </p:cNvSpPr>
          <p:nvPr/>
        </p:nvSpPr>
        <p:spPr bwMode="auto">
          <a:xfrm>
            <a:off x="3621088" y="2262188"/>
            <a:ext cx="165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61" name="Text Box 117"/>
          <p:cNvSpPr txBox="1">
            <a:spLocks noChangeArrowheads="1"/>
          </p:cNvSpPr>
          <p:nvPr/>
        </p:nvSpPr>
        <p:spPr bwMode="auto">
          <a:xfrm>
            <a:off x="3871913" y="1943100"/>
            <a:ext cx="109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EA0000"/>
                </a:solidFill>
              </a:rPr>
              <a:t>20 Yards</a:t>
            </a:r>
          </a:p>
        </p:txBody>
      </p:sp>
      <p:sp>
        <p:nvSpPr>
          <p:cNvPr id="108662" name="Line 118"/>
          <p:cNvSpPr>
            <a:spLocks noChangeShapeType="1"/>
          </p:cNvSpPr>
          <p:nvPr/>
        </p:nvSpPr>
        <p:spPr bwMode="auto">
          <a:xfrm>
            <a:off x="3635375" y="5540375"/>
            <a:ext cx="165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63" name="Text Box 119"/>
          <p:cNvSpPr txBox="1">
            <a:spLocks noChangeArrowheads="1"/>
          </p:cNvSpPr>
          <p:nvPr/>
        </p:nvSpPr>
        <p:spPr bwMode="auto">
          <a:xfrm>
            <a:off x="3886200" y="5221288"/>
            <a:ext cx="109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EA0000"/>
                </a:solidFill>
              </a:rPr>
              <a:t>20 Yards</a:t>
            </a:r>
          </a:p>
        </p:txBody>
      </p:sp>
      <p:grpSp>
        <p:nvGrpSpPr>
          <p:cNvPr id="24649" name="Group 121"/>
          <p:cNvGrpSpPr>
            <a:grpSpLocks/>
          </p:cNvGrpSpPr>
          <p:nvPr/>
        </p:nvGrpSpPr>
        <p:grpSpPr bwMode="auto">
          <a:xfrm>
            <a:off x="6530975" y="2998788"/>
            <a:ext cx="442913" cy="471487"/>
            <a:chOff x="3796" y="2871"/>
            <a:chExt cx="279" cy="297"/>
          </a:xfrm>
        </p:grpSpPr>
        <p:sp>
          <p:nvSpPr>
            <p:cNvPr id="24650" name="Rectangle 122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4651" name="Text Box 123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0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10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10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59" grpId="0"/>
      <p:bldP spid="108661" grpId="0"/>
      <p:bldP spid="1086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588963" y="1060450"/>
            <a:ext cx="120173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Counting</a:t>
            </a:r>
          </a:p>
          <a:p>
            <a:pPr eaLnBrk="1" hangingPunct="1">
              <a:defRPr/>
            </a:pPr>
            <a:endParaRPr 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7588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Rectangle 11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635" name="Rectangle 12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636" name="Rectangle 13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637" name="Rectangle 14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638" name="Line 15"/>
          <p:cNvSpPr>
            <a:spLocks noChangeShapeType="1"/>
          </p:cNvSpPr>
          <p:nvPr/>
        </p:nvSpPr>
        <p:spPr bwMode="auto">
          <a:xfrm>
            <a:off x="5292725" y="19589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6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7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02" name="Text Box 18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Press Box</a:t>
            </a:r>
          </a:p>
        </p:txBody>
      </p:sp>
      <p:sp>
        <p:nvSpPr>
          <p:cNvPr id="118803" name="Text Box 19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1 0</a:t>
            </a:r>
          </a:p>
        </p:txBody>
      </p:sp>
      <p:sp>
        <p:nvSpPr>
          <p:cNvPr id="118804" name="Text Box 20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2 0</a:t>
            </a:r>
          </a:p>
        </p:txBody>
      </p:sp>
      <p:sp>
        <p:nvSpPr>
          <p:cNvPr id="118805" name="Text Box 21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3 0</a:t>
            </a:r>
          </a:p>
        </p:txBody>
      </p:sp>
      <p:sp>
        <p:nvSpPr>
          <p:cNvPr id="118806" name="Text Box 22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118807" name="Text Box 23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5 0</a:t>
            </a:r>
          </a:p>
        </p:txBody>
      </p:sp>
      <p:sp>
        <p:nvSpPr>
          <p:cNvPr id="118808" name="Text Box 24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26648" name="Line 25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Rectangle 26"/>
          <p:cNvSpPr>
            <a:spLocks noChangeArrowheads="1"/>
          </p:cNvSpPr>
          <p:nvPr/>
        </p:nvSpPr>
        <p:spPr bwMode="auto">
          <a:xfrm>
            <a:off x="4064000" y="5829300"/>
            <a:ext cx="39116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990099"/>
              </a:solidFill>
            </a:endParaRPr>
          </a:p>
        </p:txBody>
      </p:sp>
      <p:sp>
        <p:nvSpPr>
          <p:cNvPr id="26650" name="Line 27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1" name="Line 28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Line 29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Line 30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4" name="Line 31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5" name="Line 32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6" name="Line 33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7" name="Line 34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8" name="Line 35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9" name="Line 36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0" name="Line 37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1" name="Line 38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23" name="Text Box 39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18824" name="Text Box 40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18825" name="Text Box 41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18826" name="Text Box 42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18827" name="Text Box 43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grpSp>
        <p:nvGrpSpPr>
          <p:cNvPr id="26667" name="Group 44"/>
          <p:cNvGrpSpPr>
            <a:grpSpLocks/>
          </p:cNvGrpSpPr>
          <p:nvPr/>
        </p:nvGrpSpPr>
        <p:grpSpPr bwMode="auto">
          <a:xfrm>
            <a:off x="5219700" y="5989638"/>
            <a:ext cx="204788" cy="730250"/>
            <a:chOff x="3204" y="3720"/>
            <a:chExt cx="113" cy="420"/>
          </a:xfrm>
        </p:grpSpPr>
        <p:grpSp>
          <p:nvGrpSpPr>
            <p:cNvPr id="26745" name="Group 45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6750" name="AutoShape 46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51" name="Oval 47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6746" name="Line 48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47" name="Line 49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48" name="Line 50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49" name="Oval 51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6668" name="Group 52"/>
          <p:cNvGrpSpPr>
            <a:grpSpLocks/>
          </p:cNvGrpSpPr>
          <p:nvPr/>
        </p:nvGrpSpPr>
        <p:grpSpPr bwMode="auto">
          <a:xfrm>
            <a:off x="5178425" y="5953125"/>
            <a:ext cx="268288" cy="571500"/>
            <a:chOff x="3248" y="3589"/>
            <a:chExt cx="169" cy="360"/>
          </a:xfrm>
        </p:grpSpPr>
        <p:sp>
          <p:nvSpPr>
            <p:cNvPr id="26742" name="Rectangle 53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6743" name="Text Box 54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1</a:t>
              </a:r>
            </a:p>
          </p:txBody>
        </p:sp>
        <p:sp>
          <p:nvSpPr>
            <p:cNvPr id="26744" name="Line 55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669" name="Group 56"/>
          <p:cNvGrpSpPr>
            <a:grpSpLocks/>
          </p:cNvGrpSpPr>
          <p:nvPr/>
        </p:nvGrpSpPr>
        <p:grpSpPr bwMode="auto">
          <a:xfrm>
            <a:off x="4367213" y="5981700"/>
            <a:ext cx="192087" cy="730250"/>
            <a:chOff x="3204" y="3720"/>
            <a:chExt cx="113" cy="420"/>
          </a:xfrm>
        </p:grpSpPr>
        <p:grpSp>
          <p:nvGrpSpPr>
            <p:cNvPr id="26735" name="Group 57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6740" name="AutoShape 58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41" name="Oval 59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6736" name="Line 60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37" name="Line 61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38" name="Line 62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39" name="Oval 63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6670" name="Rectangle 64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8849" name="Text Box 65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Score Board</a:t>
            </a:r>
          </a:p>
        </p:txBody>
      </p:sp>
      <p:sp>
        <p:nvSpPr>
          <p:cNvPr id="118850" name="Text Box 66"/>
          <p:cNvSpPr txBox="1">
            <a:spLocks noChangeArrowheads="1"/>
          </p:cNvSpPr>
          <p:nvPr/>
        </p:nvSpPr>
        <p:spPr bwMode="auto">
          <a:xfrm>
            <a:off x="2362200" y="152400"/>
            <a:ext cx="562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Pre-Snap Duties</a:t>
            </a:r>
          </a:p>
        </p:txBody>
      </p:sp>
      <p:grpSp>
        <p:nvGrpSpPr>
          <p:cNvPr id="26673" name="Group 67"/>
          <p:cNvGrpSpPr>
            <a:grpSpLocks/>
          </p:cNvGrpSpPr>
          <p:nvPr/>
        </p:nvGrpSpPr>
        <p:grpSpPr bwMode="auto">
          <a:xfrm>
            <a:off x="3338513" y="1446213"/>
            <a:ext cx="612775" cy="457200"/>
            <a:chOff x="2359" y="3560"/>
            <a:chExt cx="386" cy="288"/>
          </a:xfrm>
        </p:grpSpPr>
        <p:sp>
          <p:nvSpPr>
            <p:cNvPr id="26733" name="Rectangle 68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6734" name="Text Box 69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26674" name="Group 70"/>
          <p:cNvGrpSpPr>
            <a:grpSpLocks/>
          </p:cNvGrpSpPr>
          <p:nvPr/>
        </p:nvGrpSpPr>
        <p:grpSpPr bwMode="auto">
          <a:xfrm>
            <a:off x="4238625" y="3290888"/>
            <a:ext cx="442913" cy="471487"/>
            <a:chOff x="3796" y="2871"/>
            <a:chExt cx="279" cy="297"/>
          </a:xfrm>
        </p:grpSpPr>
        <p:sp>
          <p:nvSpPr>
            <p:cNvPr id="26731" name="Rectangle 71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6732" name="Text Box 72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26675" name="Group 73"/>
          <p:cNvGrpSpPr>
            <a:grpSpLocks/>
          </p:cNvGrpSpPr>
          <p:nvPr/>
        </p:nvGrpSpPr>
        <p:grpSpPr bwMode="auto">
          <a:xfrm>
            <a:off x="3313113" y="5881688"/>
            <a:ext cx="612775" cy="457200"/>
            <a:chOff x="2359" y="3560"/>
            <a:chExt cx="386" cy="288"/>
          </a:xfrm>
        </p:grpSpPr>
        <p:sp>
          <p:nvSpPr>
            <p:cNvPr id="26729" name="Rectangle 74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6730" name="Text Box 75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26676" name="Group 76"/>
          <p:cNvGrpSpPr>
            <a:grpSpLocks/>
          </p:cNvGrpSpPr>
          <p:nvPr/>
        </p:nvGrpSpPr>
        <p:grpSpPr bwMode="auto">
          <a:xfrm>
            <a:off x="6508750" y="3030538"/>
            <a:ext cx="442913" cy="471487"/>
            <a:chOff x="3796" y="2871"/>
            <a:chExt cx="279" cy="297"/>
          </a:xfrm>
        </p:grpSpPr>
        <p:sp>
          <p:nvSpPr>
            <p:cNvPr id="26727" name="Rectangle 77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6728" name="Text Box 78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26677" name="Group 79"/>
          <p:cNvGrpSpPr>
            <a:grpSpLocks/>
          </p:cNvGrpSpPr>
          <p:nvPr/>
        </p:nvGrpSpPr>
        <p:grpSpPr bwMode="auto">
          <a:xfrm>
            <a:off x="5002213" y="5868988"/>
            <a:ext cx="612775" cy="457200"/>
            <a:chOff x="2359" y="3560"/>
            <a:chExt cx="386" cy="288"/>
          </a:xfrm>
        </p:grpSpPr>
        <p:sp>
          <p:nvSpPr>
            <p:cNvPr id="26725" name="Rectangle 80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6726" name="Text Box 81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 L</a:t>
              </a:r>
            </a:p>
          </p:txBody>
        </p:sp>
      </p:grpSp>
      <p:grpSp>
        <p:nvGrpSpPr>
          <p:cNvPr id="26678" name="Group 82"/>
          <p:cNvGrpSpPr>
            <a:grpSpLocks/>
          </p:cNvGrpSpPr>
          <p:nvPr/>
        </p:nvGrpSpPr>
        <p:grpSpPr bwMode="auto">
          <a:xfrm>
            <a:off x="5035550" y="1392238"/>
            <a:ext cx="695325" cy="471487"/>
            <a:chOff x="598" y="1763"/>
            <a:chExt cx="438" cy="297"/>
          </a:xfrm>
        </p:grpSpPr>
        <p:sp>
          <p:nvSpPr>
            <p:cNvPr id="26723" name="Rectangle 83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6724" name="Text Box 84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26679" name="Group 85"/>
          <p:cNvGrpSpPr>
            <a:grpSpLocks/>
          </p:cNvGrpSpPr>
          <p:nvPr/>
        </p:nvGrpSpPr>
        <p:grpSpPr bwMode="auto">
          <a:xfrm>
            <a:off x="2941638" y="3792538"/>
            <a:ext cx="600075" cy="496887"/>
            <a:chOff x="589" y="2670"/>
            <a:chExt cx="378" cy="297"/>
          </a:xfrm>
        </p:grpSpPr>
        <p:sp>
          <p:nvSpPr>
            <p:cNvPr id="26721" name="Rectangle 86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6722" name="Text Box 87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26680" name="Rectangle 88"/>
          <p:cNvSpPr>
            <a:spLocks noChangeAspect="1" noChangeArrowheads="1"/>
          </p:cNvSpPr>
          <p:nvPr/>
        </p:nvSpPr>
        <p:spPr bwMode="auto">
          <a:xfrm>
            <a:off x="5346700" y="37592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681" name="Oval 89"/>
          <p:cNvSpPr>
            <a:spLocks noChangeAspect="1" noChangeArrowheads="1"/>
          </p:cNvSpPr>
          <p:nvPr/>
        </p:nvSpPr>
        <p:spPr bwMode="auto">
          <a:xfrm>
            <a:off x="5346700" y="34925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682" name="Oval 90"/>
          <p:cNvSpPr>
            <a:spLocks noChangeAspect="1" noChangeArrowheads="1"/>
          </p:cNvSpPr>
          <p:nvPr/>
        </p:nvSpPr>
        <p:spPr bwMode="auto">
          <a:xfrm>
            <a:off x="5346700" y="3200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683" name="Oval 91"/>
          <p:cNvSpPr>
            <a:spLocks noChangeAspect="1" noChangeArrowheads="1"/>
          </p:cNvSpPr>
          <p:nvPr/>
        </p:nvSpPr>
        <p:spPr bwMode="auto">
          <a:xfrm>
            <a:off x="5346700" y="4038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684" name="Oval 92"/>
          <p:cNvSpPr>
            <a:spLocks noChangeAspect="1" noChangeArrowheads="1"/>
          </p:cNvSpPr>
          <p:nvPr/>
        </p:nvSpPr>
        <p:spPr bwMode="auto">
          <a:xfrm>
            <a:off x="5346700" y="4318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685" name="Oval 93"/>
          <p:cNvSpPr>
            <a:spLocks noChangeAspect="1" noChangeArrowheads="1"/>
          </p:cNvSpPr>
          <p:nvPr/>
        </p:nvSpPr>
        <p:spPr bwMode="auto">
          <a:xfrm>
            <a:off x="5626100" y="3759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686" name="Oval 94"/>
          <p:cNvSpPr>
            <a:spLocks noChangeAspect="1" noChangeArrowheads="1"/>
          </p:cNvSpPr>
          <p:nvPr/>
        </p:nvSpPr>
        <p:spPr bwMode="auto">
          <a:xfrm>
            <a:off x="5576888" y="49831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/>
          </a:p>
        </p:txBody>
      </p:sp>
      <p:grpSp>
        <p:nvGrpSpPr>
          <p:cNvPr id="26687" name="Group 95"/>
          <p:cNvGrpSpPr>
            <a:grpSpLocks noChangeAspect="1"/>
          </p:cNvGrpSpPr>
          <p:nvPr/>
        </p:nvGrpSpPr>
        <p:grpSpPr bwMode="auto">
          <a:xfrm>
            <a:off x="5083175" y="4570413"/>
            <a:ext cx="542925" cy="336550"/>
            <a:chOff x="3058" y="2951"/>
            <a:chExt cx="428" cy="264"/>
          </a:xfrm>
        </p:grpSpPr>
        <p:sp>
          <p:nvSpPr>
            <p:cNvPr id="26719" name="Oval 96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6720" name="Text Box 97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26688" name="Group 98"/>
          <p:cNvGrpSpPr>
            <a:grpSpLocks noChangeAspect="1"/>
          </p:cNvGrpSpPr>
          <p:nvPr/>
        </p:nvGrpSpPr>
        <p:grpSpPr bwMode="auto">
          <a:xfrm>
            <a:off x="5335588" y="2652713"/>
            <a:ext cx="287337" cy="336550"/>
            <a:chOff x="3264" y="1559"/>
            <a:chExt cx="226" cy="264"/>
          </a:xfrm>
        </p:grpSpPr>
        <p:sp>
          <p:nvSpPr>
            <p:cNvPr id="26717" name="Oval 99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6718" name="Text Box 100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26689" name="Group 101"/>
          <p:cNvGrpSpPr>
            <a:grpSpLocks noChangeAspect="1"/>
          </p:cNvGrpSpPr>
          <p:nvPr/>
        </p:nvGrpSpPr>
        <p:grpSpPr bwMode="auto">
          <a:xfrm>
            <a:off x="5908675" y="3481388"/>
            <a:ext cx="274638" cy="336550"/>
            <a:chOff x="3855" y="2096"/>
            <a:chExt cx="217" cy="264"/>
          </a:xfrm>
        </p:grpSpPr>
        <p:sp>
          <p:nvSpPr>
            <p:cNvPr id="26715" name="Oval 102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6716" name="Text Box 103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26690" name="Group 104"/>
          <p:cNvGrpSpPr>
            <a:grpSpLocks noChangeAspect="1"/>
          </p:cNvGrpSpPr>
          <p:nvPr/>
        </p:nvGrpSpPr>
        <p:grpSpPr bwMode="auto">
          <a:xfrm>
            <a:off x="5921375" y="4052888"/>
            <a:ext cx="274638" cy="336550"/>
            <a:chOff x="3855" y="2096"/>
            <a:chExt cx="217" cy="264"/>
          </a:xfrm>
        </p:grpSpPr>
        <p:sp>
          <p:nvSpPr>
            <p:cNvPr id="26713" name="Oval 105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6714" name="Text Box 106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26691" name="Group 107"/>
          <p:cNvGrpSpPr>
            <a:grpSpLocks noChangeAspect="1"/>
          </p:cNvGrpSpPr>
          <p:nvPr/>
        </p:nvGrpSpPr>
        <p:grpSpPr bwMode="auto">
          <a:xfrm>
            <a:off x="5241925" y="3770313"/>
            <a:ext cx="357188" cy="211137"/>
            <a:chOff x="4240" y="2392"/>
            <a:chExt cx="244" cy="144"/>
          </a:xfrm>
        </p:grpSpPr>
        <p:sp>
          <p:nvSpPr>
            <p:cNvPr id="26707" name="AutoShape 108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6708" name="Line 109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9" name="Line 110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0" name="Line 111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1" name="Line 112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2" name="Line 113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8904" name="Oval 120"/>
          <p:cNvSpPr>
            <a:spLocks noChangeArrowheads="1"/>
          </p:cNvSpPr>
          <p:nvPr/>
        </p:nvSpPr>
        <p:spPr bwMode="auto">
          <a:xfrm>
            <a:off x="6354763" y="2887663"/>
            <a:ext cx="749300" cy="749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8905" name="Oval 121"/>
          <p:cNvSpPr>
            <a:spLocks noChangeArrowheads="1"/>
          </p:cNvSpPr>
          <p:nvPr/>
        </p:nvSpPr>
        <p:spPr bwMode="auto">
          <a:xfrm>
            <a:off x="4073525" y="3157538"/>
            <a:ext cx="749300" cy="749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8910" name="Text Box 126"/>
          <p:cNvSpPr txBox="1">
            <a:spLocks noChangeArrowheads="1"/>
          </p:cNvSpPr>
          <p:nvPr/>
        </p:nvSpPr>
        <p:spPr bwMode="auto">
          <a:xfrm>
            <a:off x="6283325" y="2144713"/>
            <a:ext cx="1657350" cy="366712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EA0000"/>
                </a:solidFill>
              </a:rPr>
              <a:t>Count Offense</a:t>
            </a:r>
          </a:p>
        </p:txBody>
      </p:sp>
      <p:sp>
        <p:nvSpPr>
          <p:cNvPr id="118911" name="Oval 127"/>
          <p:cNvSpPr>
            <a:spLocks noChangeArrowheads="1"/>
          </p:cNvSpPr>
          <p:nvPr/>
        </p:nvSpPr>
        <p:spPr bwMode="auto">
          <a:xfrm>
            <a:off x="3227388" y="1306513"/>
            <a:ext cx="749300" cy="7493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8912" name="Oval 128"/>
          <p:cNvSpPr>
            <a:spLocks noChangeArrowheads="1"/>
          </p:cNvSpPr>
          <p:nvPr/>
        </p:nvSpPr>
        <p:spPr bwMode="auto">
          <a:xfrm>
            <a:off x="2835275" y="3675063"/>
            <a:ext cx="749300" cy="7493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8913" name="Oval 129"/>
          <p:cNvSpPr>
            <a:spLocks noChangeArrowheads="1"/>
          </p:cNvSpPr>
          <p:nvPr/>
        </p:nvSpPr>
        <p:spPr bwMode="auto">
          <a:xfrm>
            <a:off x="3214688" y="5729288"/>
            <a:ext cx="749300" cy="7493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8918" name="Rectangle 134"/>
          <p:cNvSpPr>
            <a:spLocks noChangeArrowheads="1"/>
          </p:cNvSpPr>
          <p:nvPr/>
        </p:nvSpPr>
        <p:spPr bwMode="auto">
          <a:xfrm>
            <a:off x="1892300" y="2857500"/>
            <a:ext cx="228600" cy="393700"/>
          </a:xfrm>
          <a:prstGeom prst="rect">
            <a:avLst/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8920" name="Line 136"/>
          <p:cNvSpPr>
            <a:spLocks noChangeShapeType="1"/>
          </p:cNvSpPr>
          <p:nvPr/>
        </p:nvSpPr>
        <p:spPr bwMode="auto">
          <a:xfrm flipH="1" flipV="1">
            <a:off x="5537200" y="5956300"/>
            <a:ext cx="393700" cy="1270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922" name="Text Box 138"/>
          <p:cNvSpPr txBox="1">
            <a:spLocks noChangeArrowheads="1"/>
          </p:cNvSpPr>
          <p:nvPr/>
        </p:nvSpPr>
        <p:spPr bwMode="auto">
          <a:xfrm>
            <a:off x="5915025" y="5916613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Chains</a:t>
            </a:r>
          </a:p>
        </p:txBody>
      </p:sp>
      <p:sp>
        <p:nvSpPr>
          <p:cNvPr id="118925" name="Rectangle 141"/>
          <p:cNvSpPr>
            <a:spLocks noChangeArrowheads="1"/>
          </p:cNvSpPr>
          <p:nvPr/>
        </p:nvSpPr>
        <p:spPr bwMode="auto">
          <a:xfrm>
            <a:off x="769938" y="2967038"/>
            <a:ext cx="1627187" cy="390525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8917" name="Text Box 133"/>
          <p:cNvSpPr txBox="1">
            <a:spLocks noChangeArrowheads="1"/>
          </p:cNvSpPr>
          <p:nvPr/>
        </p:nvSpPr>
        <p:spPr bwMode="auto">
          <a:xfrm>
            <a:off x="777875" y="2846388"/>
            <a:ext cx="1708150" cy="366712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00"/>
                </a:solidFill>
              </a:rPr>
              <a:t>Count Defense</a:t>
            </a:r>
          </a:p>
        </p:txBody>
      </p:sp>
      <p:sp>
        <p:nvSpPr>
          <p:cNvPr id="118914" name="Line 130"/>
          <p:cNvSpPr>
            <a:spLocks noChangeShapeType="1"/>
          </p:cNvSpPr>
          <p:nvPr/>
        </p:nvSpPr>
        <p:spPr bwMode="auto">
          <a:xfrm flipH="1" flipV="1">
            <a:off x="2470150" y="3048000"/>
            <a:ext cx="936625" cy="2768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915" name="Line 131"/>
          <p:cNvSpPr>
            <a:spLocks noChangeShapeType="1"/>
          </p:cNvSpPr>
          <p:nvPr/>
        </p:nvSpPr>
        <p:spPr bwMode="auto">
          <a:xfrm flipH="1" flipV="1">
            <a:off x="2471738" y="3059113"/>
            <a:ext cx="550862" cy="67627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916" name="Line 132"/>
          <p:cNvSpPr>
            <a:spLocks noChangeShapeType="1"/>
          </p:cNvSpPr>
          <p:nvPr/>
        </p:nvSpPr>
        <p:spPr bwMode="auto">
          <a:xfrm flipV="1">
            <a:off x="2466975" y="1958975"/>
            <a:ext cx="977900" cy="1109663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907" name="Line 123"/>
          <p:cNvSpPr>
            <a:spLocks noChangeShapeType="1"/>
          </p:cNvSpPr>
          <p:nvPr/>
        </p:nvSpPr>
        <p:spPr bwMode="auto">
          <a:xfrm flipV="1">
            <a:off x="4783138" y="2947988"/>
            <a:ext cx="1760537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8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8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8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118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11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11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11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11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118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2000"/>
                                        <p:tgtEl>
                                          <p:spTgt spid="11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2000"/>
                                        <p:tgtEl>
                                          <p:spTgt spid="11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2000"/>
                                        <p:tgtEl>
                                          <p:spTgt spid="11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11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11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189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18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189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8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189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189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189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18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189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189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1189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1000"/>
                                        <p:tgtEl>
                                          <p:spTgt spid="118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1000"/>
                                        <p:tgtEl>
                                          <p:spTgt spid="1189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1189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1189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04" grpId="0" animBg="1"/>
      <p:bldP spid="118904" grpId="1" animBg="1"/>
      <p:bldP spid="118905" grpId="0" animBg="1"/>
      <p:bldP spid="118905" grpId="1" animBg="1"/>
      <p:bldP spid="118910" grpId="0" animBg="1"/>
      <p:bldP spid="118910" grpId="1" animBg="1"/>
      <p:bldP spid="118911" grpId="0" animBg="1"/>
      <p:bldP spid="118911" grpId="1" animBg="1"/>
      <p:bldP spid="118912" grpId="0" animBg="1"/>
      <p:bldP spid="118912" grpId="1" animBg="1"/>
      <p:bldP spid="118913" grpId="0" animBg="1"/>
      <p:bldP spid="118913" grpId="1" animBg="1"/>
      <p:bldP spid="118918" grpId="0" animBg="1"/>
      <p:bldP spid="118918" grpId="1" animBg="1"/>
      <p:bldP spid="118922" grpId="0"/>
      <p:bldP spid="118922" grpId="1"/>
      <p:bldP spid="118925" grpId="0" animBg="1"/>
      <p:bldP spid="118925" grpId="1" animBg="1"/>
      <p:bldP spid="118917" grpId="0" animBg="1"/>
      <p:bldP spid="11891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588963" y="933450"/>
            <a:ext cx="419258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 – 6 Yard Line Proper Positioning</a:t>
            </a:r>
          </a:p>
          <a:p>
            <a:pPr eaLnBrk="1" hangingPunct="1">
              <a:defRPr/>
            </a:pPr>
            <a:endParaRPr lang="en-US" sz="1000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7334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Rectangle 11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683" name="Rectangle 12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684" name="Rectangle 13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685" name="Rectangle 14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686" name="Line 15"/>
          <p:cNvSpPr>
            <a:spLocks noChangeShapeType="1"/>
          </p:cNvSpPr>
          <p:nvPr/>
        </p:nvSpPr>
        <p:spPr bwMode="auto">
          <a:xfrm>
            <a:off x="5292725" y="19589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6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7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8" name="Text Box 18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Press Box</a:t>
            </a:r>
          </a:p>
        </p:txBody>
      </p:sp>
      <p:sp>
        <p:nvSpPr>
          <p:cNvPr id="102419" name="Text Box 19"/>
          <p:cNvSpPr txBox="1">
            <a:spLocks noChangeArrowheads="1"/>
          </p:cNvSpPr>
          <p:nvPr/>
        </p:nvSpPr>
        <p:spPr bwMode="auto">
          <a:xfrm>
            <a:off x="3228975" y="49037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1 0</a:t>
            </a:r>
          </a:p>
        </p:txBody>
      </p:sp>
      <p:sp>
        <p:nvSpPr>
          <p:cNvPr id="102420" name="Text Box 20"/>
          <p:cNvSpPr txBox="1">
            <a:spLocks noChangeArrowheads="1"/>
          </p:cNvSpPr>
          <p:nvPr/>
        </p:nvSpPr>
        <p:spPr bwMode="auto">
          <a:xfrm>
            <a:off x="48926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2 0</a:t>
            </a:r>
          </a:p>
        </p:txBody>
      </p:sp>
      <p:sp>
        <p:nvSpPr>
          <p:cNvPr id="102421" name="Text Box 21"/>
          <p:cNvSpPr txBox="1">
            <a:spLocks noChangeArrowheads="1"/>
          </p:cNvSpPr>
          <p:nvPr/>
        </p:nvSpPr>
        <p:spPr bwMode="auto">
          <a:xfrm>
            <a:off x="6619875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3 0</a:t>
            </a:r>
          </a:p>
        </p:txBody>
      </p:sp>
      <p:sp>
        <p:nvSpPr>
          <p:cNvPr id="28693" name="Line 25"/>
          <p:cNvSpPr>
            <a:spLocks noChangeShapeType="1"/>
          </p:cNvSpPr>
          <p:nvPr/>
        </p:nvSpPr>
        <p:spPr bwMode="auto">
          <a:xfrm>
            <a:off x="6159500" y="58293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Rectangle 26"/>
          <p:cNvSpPr>
            <a:spLocks noChangeArrowheads="1"/>
          </p:cNvSpPr>
          <p:nvPr/>
        </p:nvSpPr>
        <p:spPr bwMode="auto">
          <a:xfrm>
            <a:off x="6172200" y="5829300"/>
            <a:ext cx="17907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695" name="Line 27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28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Line 29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Line 30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31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Line 32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1" name="Line 33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Line 34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Line 35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Line 36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Line 37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6" name="Line 38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9" name="Text Box 39"/>
          <p:cNvSpPr txBox="1">
            <a:spLocks noChangeArrowheads="1"/>
          </p:cNvSpPr>
          <p:nvPr/>
        </p:nvSpPr>
        <p:spPr bwMode="auto">
          <a:xfrm>
            <a:off x="3178175" y="49514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02440" name="Text Box 40"/>
          <p:cNvSpPr txBox="1">
            <a:spLocks noChangeArrowheads="1"/>
          </p:cNvSpPr>
          <p:nvPr/>
        </p:nvSpPr>
        <p:spPr bwMode="auto">
          <a:xfrm>
            <a:off x="48037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02441" name="Text Box 41"/>
          <p:cNvSpPr txBox="1">
            <a:spLocks noChangeArrowheads="1"/>
          </p:cNvSpPr>
          <p:nvPr/>
        </p:nvSpPr>
        <p:spPr bwMode="auto">
          <a:xfrm>
            <a:off x="65309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grpSp>
        <p:nvGrpSpPr>
          <p:cNvPr id="28710" name="Group 44"/>
          <p:cNvGrpSpPr>
            <a:grpSpLocks/>
          </p:cNvGrpSpPr>
          <p:nvPr/>
        </p:nvGrpSpPr>
        <p:grpSpPr bwMode="auto">
          <a:xfrm>
            <a:off x="5210175" y="5938838"/>
            <a:ext cx="204788" cy="730250"/>
            <a:chOff x="3204" y="3720"/>
            <a:chExt cx="113" cy="420"/>
          </a:xfrm>
        </p:grpSpPr>
        <p:grpSp>
          <p:nvGrpSpPr>
            <p:cNvPr id="28777" name="Group 45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8782" name="AutoShape 46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8783" name="Oval 47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8778" name="Line 48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9" name="Line 49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80" name="Line 50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81" name="Oval 51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8711" name="Group 52"/>
          <p:cNvGrpSpPr>
            <a:grpSpLocks/>
          </p:cNvGrpSpPr>
          <p:nvPr/>
        </p:nvGrpSpPr>
        <p:grpSpPr bwMode="auto">
          <a:xfrm>
            <a:off x="5168900" y="5881688"/>
            <a:ext cx="268288" cy="571500"/>
            <a:chOff x="3248" y="3589"/>
            <a:chExt cx="169" cy="360"/>
          </a:xfrm>
        </p:grpSpPr>
        <p:sp>
          <p:nvSpPr>
            <p:cNvPr id="28774" name="Rectangle 53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8775" name="Text Box 54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1</a:t>
              </a:r>
            </a:p>
          </p:txBody>
        </p:sp>
        <p:sp>
          <p:nvSpPr>
            <p:cNvPr id="28776" name="Line 55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712" name="Group 56"/>
          <p:cNvGrpSpPr>
            <a:grpSpLocks/>
          </p:cNvGrpSpPr>
          <p:nvPr/>
        </p:nvGrpSpPr>
        <p:grpSpPr bwMode="auto">
          <a:xfrm>
            <a:off x="3506788" y="5943600"/>
            <a:ext cx="192087" cy="730250"/>
            <a:chOff x="3204" y="3720"/>
            <a:chExt cx="113" cy="420"/>
          </a:xfrm>
        </p:grpSpPr>
        <p:grpSp>
          <p:nvGrpSpPr>
            <p:cNvPr id="28767" name="Group 57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8772" name="AutoShape 58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8773" name="Oval 59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8768" name="Line 60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69" name="Line 61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0" name="Line 62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1" name="Oval 63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02466" name="Text Box 66"/>
          <p:cNvSpPr txBox="1">
            <a:spLocks noChangeArrowheads="1"/>
          </p:cNvSpPr>
          <p:nvPr/>
        </p:nvSpPr>
        <p:spPr bwMode="auto">
          <a:xfrm>
            <a:off x="1651000" y="152400"/>
            <a:ext cx="562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Inside The 20 Yard Line</a:t>
            </a:r>
          </a:p>
        </p:txBody>
      </p:sp>
      <p:grpSp>
        <p:nvGrpSpPr>
          <p:cNvPr id="28714" name="Group 67"/>
          <p:cNvGrpSpPr>
            <a:grpSpLocks/>
          </p:cNvGrpSpPr>
          <p:nvPr/>
        </p:nvGrpSpPr>
        <p:grpSpPr bwMode="auto">
          <a:xfrm>
            <a:off x="1725613" y="1320800"/>
            <a:ext cx="612775" cy="457200"/>
            <a:chOff x="2359" y="3560"/>
            <a:chExt cx="386" cy="288"/>
          </a:xfrm>
        </p:grpSpPr>
        <p:sp>
          <p:nvSpPr>
            <p:cNvPr id="28765" name="Rectangle 68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8766" name="Text Box 69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28715" name="Group 70"/>
          <p:cNvGrpSpPr>
            <a:grpSpLocks/>
          </p:cNvGrpSpPr>
          <p:nvPr/>
        </p:nvGrpSpPr>
        <p:grpSpPr bwMode="auto">
          <a:xfrm>
            <a:off x="4229100" y="3319463"/>
            <a:ext cx="442913" cy="471487"/>
            <a:chOff x="3796" y="2871"/>
            <a:chExt cx="279" cy="297"/>
          </a:xfrm>
        </p:grpSpPr>
        <p:sp>
          <p:nvSpPr>
            <p:cNvPr id="28763" name="Rectangle 71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8764" name="Text Box 72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28716" name="Group 73"/>
          <p:cNvGrpSpPr>
            <a:grpSpLocks/>
          </p:cNvGrpSpPr>
          <p:nvPr/>
        </p:nvGrpSpPr>
        <p:grpSpPr bwMode="auto">
          <a:xfrm>
            <a:off x="1700213" y="5981700"/>
            <a:ext cx="612775" cy="457200"/>
            <a:chOff x="2359" y="3560"/>
            <a:chExt cx="386" cy="288"/>
          </a:xfrm>
        </p:grpSpPr>
        <p:sp>
          <p:nvSpPr>
            <p:cNvPr id="28761" name="Rectangle 74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8762" name="Text Box 75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28717" name="Group 76"/>
          <p:cNvGrpSpPr>
            <a:grpSpLocks/>
          </p:cNvGrpSpPr>
          <p:nvPr/>
        </p:nvGrpSpPr>
        <p:grpSpPr bwMode="auto">
          <a:xfrm>
            <a:off x="6530975" y="2998788"/>
            <a:ext cx="442913" cy="471487"/>
            <a:chOff x="3796" y="2871"/>
            <a:chExt cx="279" cy="297"/>
          </a:xfrm>
        </p:grpSpPr>
        <p:sp>
          <p:nvSpPr>
            <p:cNvPr id="28759" name="Rectangle 77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8760" name="Text Box 78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28718" name="Group 79"/>
          <p:cNvGrpSpPr>
            <a:grpSpLocks/>
          </p:cNvGrpSpPr>
          <p:nvPr/>
        </p:nvGrpSpPr>
        <p:grpSpPr bwMode="auto">
          <a:xfrm>
            <a:off x="5002213" y="5857875"/>
            <a:ext cx="612775" cy="457200"/>
            <a:chOff x="2359" y="3560"/>
            <a:chExt cx="386" cy="288"/>
          </a:xfrm>
        </p:grpSpPr>
        <p:sp>
          <p:nvSpPr>
            <p:cNvPr id="28757" name="Rectangle 80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8758" name="Text Box 81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 L</a:t>
              </a:r>
            </a:p>
          </p:txBody>
        </p:sp>
      </p:grpSp>
      <p:grpSp>
        <p:nvGrpSpPr>
          <p:cNvPr id="28719" name="Group 82"/>
          <p:cNvGrpSpPr>
            <a:grpSpLocks/>
          </p:cNvGrpSpPr>
          <p:nvPr/>
        </p:nvGrpSpPr>
        <p:grpSpPr bwMode="auto">
          <a:xfrm>
            <a:off x="5035550" y="1428750"/>
            <a:ext cx="695325" cy="471488"/>
            <a:chOff x="598" y="1763"/>
            <a:chExt cx="438" cy="297"/>
          </a:xfrm>
        </p:grpSpPr>
        <p:sp>
          <p:nvSpPr>
            <p:cNvPr id="28755" name="Rectangle 83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8756" name="Text Box 84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28720" name="Group 85"/>
          <p:cNvGrpSpPr>
            <a:grpSpLocks/>
          </p:cNvGrpSpPr>
          <p:nvPr/>
        </p:nvGrpSpPr>
        <p:grpSpPr bwMode="auto">
          <a:xfrm>
            <a:off x="439738" y="3784600"/>
            <a:ext cx="600075" cy="496888"/>
            <a:chOff x="589" y="2670"/>
            <a:chExt cx="378" cy="297"/>
          </a:xfrm>
        </p:grpSpPr>
        <p:sp>
          <p:nvSpPr>
            <p:cNvPr id="28753" name="Rectangle 86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8754" name="Text Box 87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28721" name="Rectangle 88"/>
          <p:cNvSpPr>
            <a:spLocks noChangeAspect="1" noChangeArrowheads="1"/>
          </p:cNvSpPr>
          <p:nvPr/>
        </p:nvSpPr>
        <p:spPr bwMode="auto">
          <a:xfrm>
            <a:off x="5346700" y="37592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722" name="Oval 89"/>
          <p:cNvSpPr>
            <a:spLocks noChangeAspect="1" noChangeArrowheads="1"/>
          </p:cNvSpPr>
          <p:nvPr/>
        </p:nvSpPr>
        <p:spPr bwMode="auto">
          <a:xfrm>
            <a:off x="5346700" y="34925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723" name="Oval 90"/>
          <p:cNvSpPr>
            <a:spLocks noChangeAspect="1" noChangeArrowheads="1"/>
          </p:cNvSpPr>
          <p:nvPr/>
        </p:nvSpPr>
        <p:spPr bwMode="auto">
          <a:xfrm>
            <a:off x="5346700" y="3200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724" name="Oval 91"/>
          <p:cNvSpPr>
            <a:spLocks noChangeAspect="1" noChangeArrowheads="1"/>
          </p:cNvSpPr>
          <p:nvPr/>
        </p:nvSpPr>
        <p:spPr bwMode="auto">
          <a:xfrm>
            <a:off x="5346700" y="4038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725" name="Oval 92"/>
          <p:cNvSpPr>
            <a:spLocks noChangeAspect="1" noChangeArrowheads="1"/>
          </p:cNvSpPr>
          <p:nvPr/>
        </p:nvSpPr>
        <p:spPr bwMode="auto">
          <a:xfrm>
            <a:off x="5346700" y="4318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726" name="Oval 93"/>
          <p:cNvSpPr>
            <a:spLocks noChangeAspect="1" noChangeArrowheads="1"/>
          </p:cNvSpPr>
          <p:nvPr/>
        </p:nvSpPr>
        <p:spPr bwMode="auto">
          <a:xfrm>
            <a:off x="5626100" y="3759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727" name="Oval 94"/>
          <p:cNvSpPr>
            <a:spLocks noChangeAspect="1" noChangeArrowheads="1"/>
          </p:cNvSpPr>
          <p:nvPr/>
        </p:nvSpPr>
        <p:spPr bwMode="auto">
          <a:xfrm>
            <a:off x="5576888" y="47799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/>
          </a:p>
        </p:txBody>
      </p:sp>
      <p:grpSp>
        <p:nvGrpSpPr>
          <p:cNvPr id="28728" name="Group 95"/>
          <p:cNvGrpSpPr>
            <a:grpSpLocks noChangeAspect="1"/>
          </p:cNvGrpSpPr>
          <p:nvPr/>
        </p:nvGrpSpPr>
        <p:grpSpPr bwMode="auto">
          <a:xfrm>
            <a:off x="5083175" y="4570413"/>
            <a:ext cx="542925" cy="336550"/>
            <a:chOff x="3058" y="2951"/>
            <a:chExt cx="428" cy="264"/>
          </a:xfrm>
        </p:grpSpPr>
        <p:sp>
          <p:nvSpPr>
            <p:cNvPr id="28751" name="Oval 96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8752" name="Text Box 97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28729" name="Group 98"/>
          <p:cNvGrpSpPr>
            <a:grpSpLocks noChangeAspect="1"/>
          </p:cNvGrpSpPr>
          <p:nvPr/>
        </p:nvGrpSpPr>
        <p:grpSpPr bwMode="auto">
          <a:xfrm>
            <a:off x="5335588" y="2652713"/>
            <a:ext cx="287337" cy="336550"/>
            <a:chOff x="3264" y="1559"/>
            <a:chExt cx="226" cy="264"/>
          </a:xfrm>
        </p:grpSpPr>
        <p:sp>
          <p:nvSpPr>
            <p:cNvPr id="28749" name="Oval 99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8750" name="Text Box 100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28730" name="Group 101"/>
          <p:cNvGrpSpPr>
            <a:grpSpLocks noChangeAspect="1"/>
          </p:cNvGrpSpPr>
          <p:nvPr/>
        </p:nvGrpSpPr>
        <p:grpSpPr bwMode="auto">
          <a:xfrm>
            <a:off x="5908675" y="3481388"/>
            <a:ext cx="274638" cy="336550"/>
            <a:chOff x="3855" y="2096"/>
            <a:chExt cx="217" cy="264"/>
          </a:xfrm>
        </p:grpSpPr>
        <p:sp>
          <p:nvSpPr>
            <p:cNvPr id="28747" name="Oval 102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8748" name="Text Box 103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28731" name="Group 104"/>
          <p:cNvGrpSpPr>
            <a:grpSpLocks noChangeAspect="1"/>
          </p:cNvGrpSpPr>
          <p:nvPr/>
        </p:nvGrpSpPr>
        <p:grpSpPr bwMode="auto">
          <a:xfrm>
            <a:off x="5921375" y="4052888"/>
            <a:ext cx="274638" cy="336550"/>
            <a:chOff x="3855" y="2096"/>
            <a:chExt cx="217" cy="264"/>
          </a:xfrm>
        </p:grpSpPr>
        <p:sp>
          <p:nvSpPr>
            <p:cNvPr id="28745" name="Oval 105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8746" name="Text Box 106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28732" name="Group 107"/>
          <p:cNvGrpSpPr>
            <a:grpSpLocks noChangeAspect="1"/>
          </p:cNvGrpSpPr>
          <p:nvPr/>
        </p:nvGrpSpPr>
        <p:grpSpPr bwMode="auto">
          <a:xfrm>
            <a:off x="5241925" y="3770313"/>
            <a:ext cx="357188" cy="211137"/>
            <a:chOff x="4240" y="2392"/>
            <a:chExt cx="244" cy="144"/>
          </a:xfrm>
        </p:grpSpPr>
        <p:sp>
          <p:nvSpPr>
            <p:cNvPr id="28739" name="AutoShape 108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8740" name="Line 109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1" name="Line 110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2" name="Line 111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3" name="Line 112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4" name="Line 113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15" name="Text Box 115"/>
          <p:cNvSpPr txBox="1">
            <a:spLocks noChangeArrowheads="1"/>
          </p:cNvSpPr>
          <p:nvPr/>
        </p:nvSpPr>
        <p:spPr bwMode="auto">
          <a:xfrm>
            <a:off x="2295525" y="3702050"/>
            <a:ext cx="177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EA0000"/>
                </a:solidFill>
              </a:rPr>
              <a:t>On The Endline</a:t>
            </a:r>
          </a:p>
        </p:txBody>
      </p:sp>
      <p:sp>
        <p:nvSpPr>
          <p:cNvPr id="102516" name="Line 116"/>
          <p:cNvSpPr>
            <a:spLocks noChangeShapeType="1"/>
          </p:cNvSpPr>
          <p:nvPr/>
        </p:nvSpPr>
        <p:spPr bwMode="auto">
          <a:xfrm flipV="1">
            <a:off x="2020888" y="2262188"/>
            <a:ext cx="3251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7" name="Text Box 117"/>
          <p:cNvSpPr txBox="1">
            <a:spLocks noChangeArrowheads="1"/>
          </p:cNvSpPr>
          <p:nvPr/>
        </p:nvSpPr>
        <p:spPr bwMode="auto">
          <a:xfrm>
            <a:off x="2843213" y="1955800"/>
            <a:ext cx="1492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EA0000"/>
                </a:solidFill>
              </a:rPr>
              <a:t>At The Pylon</a:t>
            </a:r>
          </a:p>
        </p:txBody>
      </p:sp>
      <p:sp>
        <p:nvSpPr>
          <p:cNvPr id="102518" name="Line 118"/>
          <p:cNvSpPr>
            <a:spLocks noChangeShapeType="1"/>
          </p:cNvSpPr>
          <p:nvPr/>
        </p:nvSpPr>
        <p:spPr bwMode="auto">
          <a:xfrm flipV="1">
            <a:off x="2009775" y="5540375"/>
            <a:ext cx="3276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9" name="Text Box 119"/>
          <p:cNvSpPr txBox="1">
            <a:spLocks noChangeArrowheads="1"/>
          </p:cNvSpPr>
          <p:nvPr/>
        </p:nvSpPr>
        <p:spPr bwMode="auto">
          <a:xfrm>
            <a:off x="2832100" y="5208588"/>
            <a:ext cx="1492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EA0000"/>
                </a:solidFill>
              </a:rPr>
              <a:t>At The Pylon</a:t>
            </a:r>
          </a:p>
        </p:txBody>
      </p:sp>
      <p:sp>
        <p:nvSpPr>
          <p:cNvPr id="102514" name="Line 114"/>
          <p:cNvSpPr>
            <a:spLocks noChangeShapeType="1"/>
          </p:cNvSpPr>
          <p:nvPr/>
        </p:nvSpPr>
        <p:spPr bwMode="auto">
          <a:xfrm>
            <a:off x="962025" y="4052888"/>
            <a:ext cx="43084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0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10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10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5" grpId="0"/>
      <p:bldP spid="102517" grpId="0"/>
      <p:bldP spid="1025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588963" y="933450"/>
            <a:ext cx="4532312" cy="8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US" sz="1000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7334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Rectangle 10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31" name="Rectangle 11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32" name="Rectangle 12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33" name="Rectangle 13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5292725" y="1944688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49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Press Box</a:t>
            </a:r>
          </a:p>
        </p:txBody>
      </p:sp>
      <p:sp>
        <p:nvSpPr>
          <p:cNvPr id="172050" name="Text Box 18"/>
          <p:cNvSpPr txBox="1">
            <a:spLocks noChangeArrowheads="1"/>
          </p:cNvSpPr>
          <p:nvPr/>
        </p:nvSpPr>
        <p:spPr bwMode="auto">
          <a:xfrm>
            <a:off x="3228975" y="49037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1 0</a:t>
            </a:r>
          </a:p>
        </p:txBody>
      </p:sp>
      <p:sp>
        <p:nvSpPr>
          <p:cNvPr id="172051" name="Text Box 19"/>
          <p:cNvSpPr txBox="1">
            <a:spLocks noChangeArrowheads="1"/>
          </p:cNvSpPr>
          <p:nvPr/>
        </p:nvSpPr>
        <p:spPr bwMode="auto">
          <a:xfrm>
            <a:off x="48926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2 0</a:t>
            </a:r>
          </a:p>
        </p:txBody>
      </p:sp>
      <p:sp>
        <p:nvSpPr>
          <p:cNvPr id="172052" name="Text Box 20"/>
          <p:cNvSpPr txBox="1">
            <a:spLocks noChangeArrowheads="1"/>
          </p:cNvSpPr>
          <p:nvPr/>
        </p:nvSpPr>
        <p:spPr bwMode="auto">
          <a:xfrm>
            <a:off x="6619875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3 0</a:t>
            </a:r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6159500" y="58293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6172200" y="5829300"/>
            <a:ext cx="17907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8" name="Line 28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0" name="Line 30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1" name="Line 31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2" name="Line 32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3" name="Line 33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67" name="Text Box 35"/>
          <p:cNvSpPr txBox="1">
            <a:spLocks noChangeArrowheads="1"/>
          </p:cNvSpPr>
          <p:nvPr/>
        </p:nvSpPr>
        <p:spPr bwMode="auto">
          <a:xfrm>
            <a:off x="3178175" y="49514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72068" name="Text Box 36"/>
          <p:cNvSpPr txBox="1">
            <a:spLocks noChangeArrowheads="1"/>
          </p:cNvSpPr>
          <p:nvPr/>
        </p:nvSpPr>
        <p:spPr bwMode="auto">
          <a:xfrm>
            <a:off x="48037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72069" name="Text Box 37"/>
          <p:cNvSpPr txBox="1">
            <a:spLocks noChangeArrowheads="1"/>
          </p:cNvSpPr>
          <p:nvPr/>
        </p:nvSpPr>
        <p:spPr bwMode="auto">
          <a:xfrm>
            <a:off x="65309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grpSp>
        <p:nvGrpSpPr>
          <p:cNvPr id="30758" name="Group 38"/>
          <p:cNvGrpSpPr>
            <a:grpSpLocks/>
          </p:cNvGrpSpPr>
          <p:nvPr/>
        </p:nvGrpSpPr>
        <p:grpSpPr bwMode="auto">
          <a:xfrm rot="-5400000">
            <a:off x="3513931" y="6033294"/>
            <a:ext cx="204788" cy="730250"/>
            <a:chOff x="3204" y="3720"/>
            <a:chExt cx="113" cy="420"/>
          </a:xfrm>
        </p:grpSpPr>
        <p:grpSp>
          <p:nvGrpSpPr>
            <p:cNvPr id="30824" name="Group 39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30829" name="AutoShape 40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830" name="Oval 41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0825" name="Line 42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6" name="Line 43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7" name="Line 44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8" name="Oval 45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72078" name="Group 46"/>
          <p:cNvGrpSpPr>
            <a:grpSpLocks/>
          </p:cNvGrpSpPr>
          <p:nvPr/>
        </p:nvGrpSpPr>
        <p:grpSpPr bwMode="auto">
          <a:xfrm>
            <a:off x="2882900" y="5915025"/>
            <a:ext cx="268288" cy="571500"/>
            <a:chOff x="3248" y="3589"/>
            <a:chExt cx="169" cy="360"/>
          </a:xfrm>
        </p:grpSpPr>
        <p:sp>
          <p:nvSpPr>
            <p:cNvPr id="30821" name="Rectangle 47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822" name="Text Box 48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1</a:t>
              </a:r>
            </a:p>
          </p:txBody>
        </p:sp>
        <p:sp>
          <p:nvSpPr>
            <p:cNvPr id="30823" name="Line 49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60" name="Group 50"/>
          <p:cNvGrpSpPr>
            <a:grpSpLocks/>
          </p:cNvGrpSpPr>
          <p:nvPr/>
        </p:nvGrpSpPr>
        <p:grpSpPr bwMode="auto">
          <a:xfrm rot="-5400000">
            <a:off x="3639344" y="5822157"/>
            <a:ext cx="192087" cy="730250"/>
            <a:chOff x="3204" y="3720"/>
            <a:chExt cx="113" cy="420"/>
          </a:xfrm>
        </p:grpSpPr>
        <p:grpSp>
          <p:nvGrpSpPr>
            <p:cNvPr id="30814" name="Group 51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30819" name="AutoShape 52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820" name="Oval 53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0815" name="Line 54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6" name="Line 55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7" name="Line 56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8" name="Oval 57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72090" name="Text Box 58"/>
          <p:cNvSpPr txBox="1">
            <a:spLocks noChangeArrowheads="1"/>
          </p:cNvSpPr>
          <p:nvPr/>
        </p:nvSpPr>
        <p:spPr bwMode="auto">
          <a:xfrm>
            <a:off x="1320800" y="152400"/>
            <a:ext cx="66690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Approaching The Goal Line</a:t>
            </a:r>
          </a:p>
        </p:txBody>
      </p:sp>
      <p:grpSp>
        <p:nvGrpSpPr>
          <p:cNvPr id="30762" name="Group 62"/>
          <p:cNvGrpSpPr>
            <a:grpSpLocks/>
          </p:cNvGrpSpPr>
          <p:nvPr/>
        </p:nvGrpSpPr>
        <p:grpSpPr bwMode="auto">
          <a:xfrm>
            <a:off x="1804988" y="3370263"/>
            <a:ext cx="442912" cy="471487"/>
            <a:chOff x="3796" y="2871"/>
            <a:chExt cx="279" cy="297"/>
          </a:xfrm>
        </p:grpSpPr>
        <p:sp>
          <p:nvSpPr>
            <p:cNvPr id="30812" name="Rectangle 63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813" name="Text Box 64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30763" name="Group 77"/>
          <p:cNvGrpSpPr>
            <a:grpSpLocks/>
          </p:cNvGrpSpPr>
          <p:nvPr/>
        </p:nvGrpSpPr>
        <p:grpSpPr bwMode="auto">
          <a:xfrm>
            <a:off x="439738" y="3775075"/>
            <a:ext cx="600075" cy="496888"/>
            <a:chOff x="589" y="2670"/>
            <a:chExt cx="378" cy="297"/>
          </a:xfrm>
        </p:grpSpPr>
        <p:sp>
          <p:nvSpPr>
            <p:cNvPr id="30810" name="Rectangle 78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811" name="Text Box 79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172139" name="Line 107"/>
          <p:cNvSpPr>
            <a:spLocks noChangeShapeType="1"/>
          </p:cNvSpPr>
          <p:nvPr/>
        </p:nvSpPr>
        <p:spPr bwMode="auto">
          <a:xfrm>
            <a:off x="2781300" y="2159000"/>
            <a:ext cx="0" cy="3454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140" name="Text Box 108"/>
          <p:cNvSpPr txBox="1">
            <a:spLocks noChangeArrowheads="1"/>
          </p:cNvSpPr>
          <p:nvPr/>
        </p:nvSpPr>
        <p:spPr bwMode="auto">
          <a:xfrm>
            <a:off x="2828925" y="2233613"/>
            <a:ext cx="1352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5 Yard Line</a:t>
            </a:r>
          </a:p>
        </p:txBody>
      </p:sp>
      <p:grpSp>
        <p:nvGrpSpPr>
          <p:cNvPr id="172194" name="Group 162"/>
          <p:cNvGrpSpPr>
            <a:grpSpLocks/>
          </p:cNvGrpSpPr>
          <p:nvPr/>
        </p:nvGrpSpPr>
        <p:grpSpPr bwMode="auto">
          <a:xfrm>
            <a:off x="2535238" y="2692400"/>
            <a:ext cx="1254125" cy="2359025"/>
            <a:chOff x="1483" y="1696"/>
            <a:chExt cx="790" cy="1486"/>
          </a:xfrm>
        </p:grpSpPr>
        <p:sp>
          <p:nvSpPr>
            <p:cNvPr id="30791" name="Rectangle 110"/>
            <p:cNvSpPr>
              <a:spLocks noChangeAspect="1" noChangeArrowheads="1"/>
            </p:cNvSpPr>
            <p:nvPr/>
          </p:nvSpPr>
          <p:spPr bwMode="auto">
            <a:xfrm>
              <a:off x="1657" y="2401"/>
              <a:ext cx="146" cy="14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792" name="Oval 111"/>
            <p:cNvSpPr>
              <a:spLocks noChangeAspect="1" noChangeArrowheads="1"/>
            </p:cNvSpPr>
            <p:nvPr/>
          </p:nvSpPr>
          <p:spPr bwMode="auto">
            <a:xfrm>
              <a:off x="1649" y="2225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793" name="Oval 112"/>
            <p:cNvSpPr>
              <a:spLocks noChangeAspect="1" noChangeArrowheads="1"/>
            </p:cNvSpPr>
            <p:nvPr/>
          </p:nvSpPr>
          <p:spPr bwMode="auto">
            <a:xfrm>
              <a:off x="1649" y="2041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794" name="Oval 113"/>
            <p:cNvSpPr>
              <a:spLocks noChangeAspect="1" noChangeArrowheads="1"/>
            </p:cNvSpPr>
            <p:nvPr/>
          </p:nvSpPr>
          <p:spPr bwMode="auto">
            <a:xfrm>
              <a:off x="1649" y="2569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795" name="Oval 114"/>
            <p:cNvSpPr>
              <a:spLocks noChangeAspect="1" noChangeArrowheads="1"/>
            </p:cNvSpPr>
            <p:nvPr/>
          </p:nvSpPr>
          <p:spPr bwMode="auto">
            <a:xfrm>
              <a:off x="1649" y="2745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796" name="Oval 115"/>
            <p:cNvSpPr>
              <a:spLocks noChangeAspect="1" noChangeArrowheads="1"/>
            </p:cNvSpPr>
            <p:nvPr/>
          </p:nvSpPr>
          <p:spPr bwMode="auto">
            <a:xfrm>
              <a:off x="1914" y="2387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797" name="Oval 116"/>
            <p:cNvSpPr>
              <a:spLocks noChangeAspect="1" noChangeArrowheads="1"/>
            </p:cNvSpPr>
            <p:nvPr/>
          </p:nvSpPr>
          <p:spPr bwMode="auto">
            <a:xfrm>
              <a:off x="1794" y="3036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  <p:grpSp>
          <p:nvGrpSpPr>
            <p:cNvPr id="30798" name="Group 117"/>
            <p:cNvGrpSpPr>
              <a:grpSpLocks noChangeAspect="1"/>
            </p:cNvGrpSpPr>
            <p:nvPr/>
          </p:nvGrpSpPr>
          <p:grpSpPr bwMode="auto">
            <a:xfrm>
              <a:off x="1483" y="2904"/>
              <a:ext cx="342" cy="212"/>
              <a:chOff x="3058" y="2951"/>
              <a:chExt cx="428" cy="264"/>
            </a:xfrm>
          </p:grpSpPr>
          <p:sp>
            <p:nvSpPr>
              <p:cNvPr id="30808" name="Oval 118"/>
              <p:cNvSpPr>
                <a:spLocks noChangeAspect="1" noChangeArrowheads="1"/>
              </p:cNvSpPr>
              <p:nvPr/>
            </p:nvSpPr>
            <p:spPr bwMode="auto">
              <a:xfrm>
                <a:off x="3264" y="2960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809" name="Text Box 119"/>
              <p:cNvSpPr txBox="1">
                <a:spLocks noChangeAspect="1" noChangeArrowheads="1"/>
              </p:cNvSpPr>
              <p:nvPr/>
            </p:nvSpPr>
            <p:spPr bwMode="auto">
              <a:xfrm>
                <a:off x="3058" y="2951"/>
                <a:ext cx="428" cy="2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1600" b="1"/>
              </a:p>
            </p:txBody>
          </p:sp>
        </p:grpSp>
        <p:grpSp>
          <p:nvGrpSpPr>
            <p:cNvPr id="30799" name="Group 120"/>
            <p:cNvGrpSpPr>
              <a:grpSpLocks noChangeAspect="1"/>
            </p:cNvGrpSpPr>
            <p:nvPr/>
          </p:nvGrpSpPr>
          <p:grpSpPr bwMode="auto">
            <a:xfrm>
              <a:off x="1642" y="1696"/>
              <a:ext cx="181" cy="212"/>
              <a:chOff x="3264" y="1559"/>
              <a:chExt cx="226" cy="264"/>
            </a:xfrm>
          </p:grpSpPr>
          <p:sp>
            <p:nvSpPr>
              <p:cNvPr id="30806" name="Oval 121"/>
              <p:cNvSpPr>
                <a:spLocks noChangeAspect="1" noChangeArrowheads="1"/>
              </p:cNvSpPr>
              <p:nvPr/>
            </p:nvSpPr>
            <p:spPr bwMode="auto">
              <a:xfrm>
                <a:off x="3264" y="1576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807" name="Text Box 122"/>
              <p:cNvSpPr txBox="1">
                <a:spLocks noChangeAspect="1" noChangeArrowheads="1"/>
              </p:cNvSpPr>
              <p:nvPr/>
            </p:nvSpPr>
            <p:spPr bwMode="auto">
              <a:xfrm>
                <a:off x="3345" y="1559"/>
                <a:ext cx="145" cy="2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</p:grpSp>
        <p:grpSp>
          <p:nvGrpSpPr>
            <p:cNvPr id="30800" name="Group 123"/>
            <p:cNvGrpSpPr>
              <a:grpSpLocks noChangeAspect="1"/>
            </p:cNvGrpSpPr>
            <p:nvPr/>
          </p:nvGrpSpPr>
          <p:grpSpPr bwMode="auto">
            <a:xfrm>
              <a:off x="2092" y="2212"/>
              <a:ext cx="173" cy="212"/>
              <a:chOff x="3855" y="2096"/>
              <a:chExt cx="217" cy="264"/>
            </a:xfrm>
          </p:grpSpPr>
          <p:sp>
            <p:nvSpPr>
              <p:cNvPr id="30804" name="Oval 124"/>
              <p:cNvSpPr>
                <a:spLocks noChangeAspect="1" noChangeArrowheads="1"/>
              </p:cNvSpPr>
              <p:nvPr/>
            </p:nvSpPr>
            <p:spPr bwMode="auto">
              <a:xfrm>
                <a:off x="3855" y="2118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805" name="Text Box 125"/>
              <p:cNvSpPr txBox="1">
                <a:spLocks noChangeAspect="1" noChangeArrowheads="1"/>
              </p:cNvSpPr>
              <p:nvPr/>
            </p:nvSpPr>
            <p:spPr bwMode="auto">
              <a:xfrm>
                <a:off x="3927" y="2096"/>
                <a:ext cx="145" cy="2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</p:grpSp>
        <p:grpSp>
          <p:nvGrpSpPr>
            <p:cNvPr id="30801" name="Group 126"/>
            <p:cNvGrpSpPr>
              <a:grpSpLocks noChangeAspect="1"/>
            </p:cNvGrpSpPr>
            <p:nvPr/>
          </p:nvGrpSpPr>
          <p:grpSpPr bwMode="auto">
            <a:xfrm>
              <a:off x="2100" y="2572"/>
              <a:ext cx="173" cy="212"/>
              <a:chOff x="3855" y="2096"/>
              <a:chExt cx="217" cy="264"/>
            </a:xfrm>
          </p:grpSpPr>
          <p:sp>
            <p:nvSpPr>
              <p:cNvPr id="30802" name="Oval 127"/>
              <p:cNvSpPr>
                <a:spLocks noChangeAspect="1" noChangeArrowheads="1"/>
              </p:cNvSpPr>
              <p:nvPr/>
            </p:nvSpPr>
            <p:spPr bwMode="auto">
              <a:xfrm>
                <a:off x="3855" y="2118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803" name="Text Box 128"/>
              <p:cNvSpPr txBox="1">
                <a:spLocks noChangeAspect="1" noChangeArrowheads="1"/>
              </p:cNvSpPr>
              <p:nvPr/>
            </p:nvSpPr>
            <p:spPr bwMode="auto">
              <a:xfrm>
                <a:off x="3927" y="2096"/>
                <a:ext cx="145" cy="2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</p:grpSp>
      </p:grpSp>
      <p:grpSp>
        <p:nvGrpSpPr>
          <p:cNvPr id="172177" name="Group 145"/>
          <p:cNvGrpSpPr>
            <a:grpSpLocks/>
          </p:cNvGrpSpPr>
          <p:nvPr/>
        </p:nvGrpSpPr>
        <p:grpSpPr bwMode="auto">
          <a:xfrm>
            <a:off x="2581275" y="5903913"/>
            <a:ext cx="268288" cy="571500"/>
            <a:chOff x="3248" y="3589"/>
            <a:chExt cx="169" cy="360"/>
          </a:xfrm>
        </p:grpSpPr>
        <p:sp>
          <p:nvSpPr>
            <p:cNvPr id="30788" name="Rectangle 146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789" name="Text Box 147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2</a:t>
              </a:r>
            </a:p>
          </p:txBody>
        </p:sp>
        <p:sp>
          <p:nvSpPr>
            <p:cNvPr id="30790" name="Line 148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2181" name="Group 149"/>
          <p:cNvGrpSpPr>
            <a:grpSpLocks/>
          </p:cNvGrpSpPr>
          <p:nvPr/>
        </p:nvGrpSpPr>
        <p:grpSpPr bwMode="auto">
          <a:xfrm>
            <a:off x="3978275" y="3035300"/>
            <a:ext cx="442913" cy="471488"/>
            <a:chOff x="3796" y="2871"/>
            <a:chExt cx="279" cy="297"/>
          </a:xfrm>
        </p:grpSpPr>
        <p:sp>
          <p:nvSpPr>
            <p:cNvPr id="30786" name="Rectangle 15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787" name="Text Box 15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R</a:t>
              </a:r>
            </a:p>
          </p:txBody>
        </p:sp>
      </p:grpSp>
      <p:sp>
        <p:nvSpPr>
          <p:cNvPr id="172190" name="Line 158"/>
          <p:cNvSpPr>
            <a:spLocks noChangeShapeType="1"/>
          </p:cNvSpPr>
          <p:nvPr/>
        </p:nvSpPr>
        <p:spPr bwMode="auto">
          <a:xfrm flipH="1" flipV="1">
            <a:off x="2216150" y="1684338"/>
            <a:ext cx="293688" cy="2063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191" name="Line 159"/>
          <p:cNvSpPr>
            <a:spLocks noChangeShapeType="1"/>
          </p:cNvSpPr>
          <p:nvPr/>
        </p:nvSpPr>
        <p:spPr bwMode="auto">
          <a:xfrm flipH="1">
            <a:off x="2239963" y="5873750"/>
            <a:ext cx="268287" cy="1825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2184" name="Group 152"/>
          <p:cNvGrpSpPr>
            <a:grpSpLocks/>
          </p:cNvGrpSpPr>
          <p:nvPr/>
        </p:nvGrpSpPr>
        <p:grpSpPr bwMode="auto">
          <a:xfrm>
            <a:off x="2463800" y="5859463"/>
            <a:ext cx="612775" cy="457200"/>
            <a:chOff x="2359" y="3560"/>
            <a:chExt cx="386" cy="288"/>
          </a:xfrm>
        </p:grpSpPr>
        <p:sp>
          <p:nvSpPr>
            <p:cNvPr id="30784" name="Rectangle 15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785" name="Text Box 15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 L</a:t>
              </a:r>
            </a:p>
          </p:txBody>
        </p:sp>
      </p:grpSp>
      <p:grpSp>
        <p:nvGrpSpPr>
          <p:cNvPr id="172187" name="Group 155"/>
          <p:cNvGrpSpPr>
            <a:grpSpLocks/>
          </p:cNvGrpSpPr>
          <p:nvPr/>
        </p:nvGrpSpPr>
        <p:grpSpPr bwMode="auto">
          <a:xfrm>
            <a:off x="2497138" y="1430338"/>
            <a:ext cx="695325" cy="471487"/>
            <a:chOff x="598" y="1763"/>
            <a:chExt cx="438" cy="297"/>
          </a:xfrm>
        </p:grpSpPr>
        <p:sp>
          <p:nvSpPr>
            <p:cNvPr id="30782" name="Rectangle 156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783" name="Text Box 157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172195" name="Group 163"/>
          <p:cNvGrpSpPr>
            <a:grpSpLocks noChangeAspect="1"/>
          </p:cNvGrpSpPr>
          <p:nvPr/>
        </p:nvGrpSpPr>
        <p:grpSpPr bwMode="auto">
          <a:xfrm>
            <a:off x="2643188" y="3822700"/>
            <a:ext cx="357187" cy="211138"/>
            <a:chOff x="4240" y="2392"/>
            <a:chExt cx="244" cy="144"/>
          </a:xfrm>
        </p:grpSpPr>
        <p:sp>
          <p:nvSpPr>
            <p:cNvPr id="30776" name="AutoShape 164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777" name="Line 165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8" name="Line 166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9" name="Line 167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0" name="Line 168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1" name="Line 169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757488" y="1019175"/>
            <a:ext cx="19018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bg1"/>
                </a:solidFill>
              </a:rPr>
              <a:t>At the snap, L and LJ move to the Goal Line.</a:t>
            </a:r>
          </a:p>
        </p:txBody>
      </p:sp>
      <p:sp>
        <p:nvSpPr>
          <p:cNvPr id="30775" name="TextBox 2"/>
          <p:cNvSpPr txBox="1">
            <a:spLocks noChangeArrowheads="1"/>
          </p:cNvSpPr>
          <p:nvPr/>
        </p:nvSpPr>
        <p:spPr bwMode="auto">
          <a:xfrm>
            <a:off x="101600" y="5888038"/>
            <a:ext cx="2063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BJ starts on the end-line inside the 15-yard line. Responsible for end-line coverage.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2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7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17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17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9" presetClass="exit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1" dur="5000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2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2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72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72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7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72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0324 L 0.0467 0.0018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72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6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2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72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7407E-6 L -0.08507 -0.0435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72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3" y="-2176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81481E-6 L -0.08229 0.03079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72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15" y="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6" grpId="0"/>
      <p:bldP spid="172140" grpId="0"/>
      <p:bldP spid="172140" grpId="1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588963" y="933450"/>
            <a:ext cx="4532312" cy="8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US" sz="1000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7334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Rectangle 10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779" name="Rectangle 11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780" name="Rectangle 12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781" name="Rectangle 13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5292725" y="1944688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49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Press Box</a:t>
            </a:r>
          </a:p>
        </p:txBody>
      </p:sp>
      <p:sp>
        <p:nvSpPr>
          <p:cNvPr id="172050" name="Text Box 18"/>
          <p:cNvSpPr txBox="1">
            <a:spLocks noChangeArrowheads="1"/>
          </p:cNvSpPr>
          <p:nvPr/>
        </p:nvSpPr>
        <p:spPr bwMode="auto">
          <a:xfrm>
            <a:off x="3228975" y="49037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1 0</a:t>
            </a:r>
          </a:p>
        </p:txBody>
      </p:sp>
      <p:sp>
        <p:nvSpPr>
          <p:cNvPr id="172051" name="Text Box 19"/>
          <p:cNvSpPr txBox="1">
            <a:spLocks noChangeArrowheads="1"/>
          </p:cNvSpPr>
          <p:nvPr/>
        </p:nvSpPr>
        <p:spPr bwMode="auto">
          <a:xfrm>
            <a:off x="48926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2 0</a:t>
            </a:r>
          </a:p>
        </p:txBody>
      </p:sp>
      <p:sp>
        <p:nvSpPr>
          <p:cNvPr id="172052" name="Text Box 20"/>
          <p:cNvSpPr txBox="1">
            <a:spLocks noChangeArrowheads="1"/>
          </p:cNvSpPr>
          <p:nvPr/>
        </p:nvSpPr>
        <p:spPr bwMode="auto">
          <a:xfrm>
            <a:off x="6619875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3 0</a:t>
            </a:r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6159500" y="58293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6172200" y="5829300"/>
            <a:ext cx="17907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4" name="Line 26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5" name="Line 27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6" name="Line 28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7" name="Line 29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8" name="Line 30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9" name="Line 31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0" name="Line 32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1" name="Line 33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2" name="Line 34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67" name="Text Box 35"/>
          <p:cNvSpPr txBox="1">
            <a:spLocks noChangeArrowheads="1"/>
          </p:cNvSpPr>
          <p:nvPr/>
        </p:nvSpPr>
        <p:spPr bwMode="auto">
          <a:xfrm>
            <a:off x="3178175" y="49514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72068" name="Text Box 36"/>
          <p:cNvSpPr txBox="1">
            <a:spLocks noChangeArrowheads="1"/>
          </p:cNvSpPr>
          <p:nvPr/>
        </p:nvSpPr>
        <p:spPr bwMode="auto">
          <a:xfrm>
            <a:off x="48037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72069" name="Text Box 37"/>
          <p:cNvSpPr txBox="1">
            <a:spLocks noChangeArrowheads="1"/>
          </p:cNvSpPr>
          <p:nvPr/>
        </p:nvSpPr>
        <p:spPr bwMode="auto">
          <a:xfrm>
            <a:off x="65309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grpSp>
        <p:nvGrpSpPr>
          <p:cNvPr id="32806" name="Group 38"/>
          <p:cNvGrpSpPr>
            <a:grpSpLocks/>
          </p:cNvGrpSpPr>
          <p:nvPr/>
        </p:nvGrpSpPr>
        <p:grpSpPr bwMode="auto">
          <a:xfrm rot="-5400000">
            <a:off x="3513931" y="6033294"/>
            <a:ext cx="204788" cy="730250"/>
            <a:chOff x="3204" y="3720"/>
            <a:chExt cx="113" cy="420"/>
          </a:xfrm>
        </p:grpSpPr>
        <p:grpSp>
          <p:nvGrpSpPr>
            <p:cNvPr id="32878" name="Group 39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32883" name="AutoShape 40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2884" name="Oval 41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2879" name="Line 42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80" name="Line 43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81" name="Line 44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82" name="Oval 45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72078" name="Group 46"/>
          <p:cNvGrpSpPr>
            <a:grpSpLocks/>
          </p:cNvGrpSpPr>
          <p:nvPr/>
        </p:nvGrpSpPr>
        <p:grpSpPr bwMode="auto">
          <a:xfrm>
            <a:off x="2882900" y="5915025"/>
            <a:ext cx="268288" cy="571500"/>
            <a:chOff x="3248" y="3589"/>
            <a:chExt cx="169" cy="360"/>
          </a:xfrm>
        </p:grpSpPr>
        <p:sp>
          <p:nvSpPr>
            <p:cNvPr id="32875" name="Rectangle 47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76" name="Text Box 48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1</a:t>
              </a:r>
            </a:p>
          </p:txBody>
        </p:sp>
        <p:sp>
          <p:nvSpPr>
            <p:cNvPr id="32877" name="Line 49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08" name="Group 50"/>
          <p:cNvGrpSpPr>
            <a:grpSpLocks/>
          </p:cNvGrpSpPr>
          <p:nvPr/>
        </p:nvGrpSpPr>
        <p:grpSpPr bwMode="auto">
          <a:xfrm rot="-5400000">
            <a:off x="3639344" y="5822157"/>
            <a:ext cx="192087" cy="730250"/>
            <a:chOff x="3204" y="3720"/>
            <a:chExt cx="113" cy="420"/>
          </a:xfrm>
        </p:grpSpPr>
        <p:grpSp>
          <p:nvGrpSpPr>
            <p:cNvPr id="32868" name="Group 51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32873" name="AutoShape 52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2874" name="Oval 53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2869" name="Line 54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0" name="Line 55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1" name="Line 56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2" name="Oval 57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72090" name="Text Box 58"/>
          <p:cNvSpPr txBox="1">
            <a:spLocks noChangeArrowheads="1"/>
          </p:cNvSpPr>
          <p:nvPr/>
        </p:nvSpPr>
        <p:spPr bwMode="auto">
          <a:xfrm>
            <a:off x="1320800" y="152400"/>
            <a:ext cx="66690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Approaching The Goal Line</a:t>
            </a:r>
          </a:p>
        </p:txBody>
      </p:sp>
      <p:grpSp>
        <p:nvGrpSpPr>
          <p:cNvPr id="32810" name="Group 62"/>
          <p:cNvGrpSpPr>
            <a:grpSpLocks/>
          </p:cNvGrpSpPr>
          <p:nvPr/>
        </p:nvGrpSpPr>
        <p:grpSpPr bwMode="auto">
          <a:xfrm>
            <a:off x="1804988" y="3370263"/>
            <a:ext cx="442912" cy="471487"/>
            <a:chOff x="3796" y="2871"/>
            <a:chExt cx="279" cy="297"/>
          </a:xfrm>
        </p:grpSpPr>
        <p:sp>
          <p:nvSpPr>
            <p:cNvPr id="32866" name="Rectangle 63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67" name="Text Box 64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32811" name="Group 77"/>
          <p:cNvGrpSpPr>
            <a:grpSpLocks/>
          </p:cNvGrpSpPr>
          <p:nvPr/>
        </p:nvGrpSpPr>
        <p:grpSpPr bwMode="auto">
          <a:xfrm>
            <a:off x="439738" y="3775075"/>
            <a:ext cx="600075" cy="496888"/>
            <a:chOff x="589" y="2670"/>
            <a:chExt cx="378" cy="297"/>
          </a:xfrm>
        </p:grpSpPr>
        <p:sp>
          <p:nvSpPr>
            <p:cNvPr id="32864" name="Rectangle 78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65" name="Text Box 79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172139" name="Line 107"/>
          <p:cNvSpPr>
            <a:spLocks noChangeShapeType="1"/>
          </p:cNvSpPr>
          <p:nvPr/>
        </p:nvSpPr>
        <p:spPr bwMode="auto">
          <a:xfrm>
            <a:off x="2781300" y="2159000"/>
            <a:ext cx="0" cy="3454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140" name="Text Box 108"/>
          <p:cNvSpPr txBox="1">
            <a:spLocks noChangeArrowheads="1"/>
          </p:cNvSpPr>
          <p:nvPr/>
        </p:nvSpPr>
        <p:spPr bwMode="auto">
          <a:xfrm>
            <a:off x="2828925" y="2233613"/>
            <a:ext cx="1352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5 Yard Line</a:t>
            </a:r>
          </a:p>
        </p:txBody>
      </p:sp>
      <p:grpSp>
        <p:nvGrpSpPr>
          <p:cNvPr id="172194" name="Group 162"/>
          <p:cNvGrpSpPr>
            <a:grpSpLocks/>
          </p:cNvGrpSpPr>
          <p:nvPr/>
        </p:nvGrpSpPr>
        <p:grpSpPr bwMode="auto">
          <a:xfrm>
            <a:off x="2535238" y="2692400"/>
            <a:ext cx="1254125" cy="2359025"/>
            <a:chOff x="1483" y="1696"/>
            <a:chExt cx="790" cy="1486"/>
          </a:xfrm>
        </p:grpSpPr>
        <p:sp>
          <p:nvSpPr>
            <p:cNvPr id="32845" name="Rectangle 110"/>
            <p:cNvSpPr>
              <a:spLocks noChangeAspect="1" noChangeArrowheads="1"/>
            </p:cNvSpPr>
            <p:nvPr/>
          </p:nvSpPr>
          <p:spPr bwMode="auto">
            <a:xfrm>
              <a:off x="1657" y="2401"/>
              <a:ext cx="146" cy="14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46" name="Oval 111"/>
            <p:cNvSpPr>
              <a:spLocks noChangeAspect="1" noChangeArrowheads="1"/>
            </p:cNvSpPr>
            <p:nvPr/>
          </p:nvSpPr>
          <p:spPr bwMode="auto">
            <a:xfrm>
              <a:off x="1649" y="2225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47" name="Oval 112"/>
            <p:cNvSpPr>
              <a:spLocks noChangeAspect="1" noChangeArrowheads="1"/>
            </p:cNvSpPr>
            <p:nvPr/>
          </p:nvSpPr>
          <p:spPr bwMode="auto">
            <a:xfrm>
              <a:off x="1649" y="2041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48" name="Oval 113"/>
            <p:cNvSpPr>
              <a:spLocks noChangeAspect="1" noChangeArrowheads="1"/>
            </p:cNvSpPr>
            <p:nvPr/>
          </p:nvSpPr>
          <p:spPr bwMode="auto">
            <a:xfrm>
              <a:off x="1649" y="2569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49" name="Oval 114"/>
            <p:cNvSpPr>
              <a:spLocks noChangeAspect="1" noChangeArrowheads="1"/>
            </p:cNvSpPr>
            <p:nvPr/>
          </p:nvSpPr>
          <p:spPr bwMode="auto">
            <a:xfrm>
              <a:off x="1649" y="2745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50" name="Oval 115"/>
            <p:cNvSpPr>
              <a:spLocks noChangeAspect="1" noChangeArrowheads="1"/>
            </p:cNvSpPr>
            <p:nvPr/>
          </p:nvSpPr>
          <p:spPr bwMode="auto">
            <a:xfrm>
              <a:off x="1914" y="2387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51" name="Oval 116"/>
            <p:cNvSpPr>
              <a:spLocks noChangeAspect="1" noChangeArrowheads="1"/>
            </p:cNvSpPr>
            <p:nvPr/>
          </p:nvSpPr>
          <p:spPr bwMode="auto">
            <a:xfrm>
              <a:off x="1794" y="3036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  <p:grpSp>
          <p:nvGrpSpPr>
            <p:cNvPr id="32852" name="Group 117"/>
            <p:cNvGrpSpPr>
              <a:grpSpLocks noChangeAspect="1"/>
            </p:cNvGrpSpPr>
            <p:nvPr/>
          </p:nvGrpSpPr>
          <p:grpSpPr bwMode="auto">
            <a:xfrm>
              <a:off x="1483" y="2904"/>
              <a:ext cx="342" cy="212"/>
              <a:chOff x="3058" y="2951"/>
              <a:chExt cx="428" cy="264"/>
            </a:xfrm>
          </p:grpSpPr>
          <p:sp>
            <p:nvSpPr>
              <p:cNvPr id="32862" name="Oval 118"/>
              <p:cNvSpPr>
                <a:spLocks noChangeAspect="1" noChangeArrowheads="1"/>
              </p:cNvSpPr>
              <p:nvPr/>
            </p:nvSpPr>
            <p:spPr bwMode="auto">
              <a:xfrm>
                <a:off x="3264" y="2960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2863" name="Text Box 119"/>
              <p:cNvSpPr txBox="1">
                <a:spLocks noChangeAspect="1" noChangeArrowheads="1"/>
              </p:cNvSpPr>
              <p:nvPr/>
            </p:nvSpPr>
            <p:spPr bwMode="auto">
              <a:xfrm>
                <a:off x="3058" y="2951"/>
                <a:ext cx="428" cy="2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1600" b="1"/>
              </a:p>
            </p:txBody>
          </p:sp>
        </p:grpSp>
        <p:grpSp>
          <p:nvGrpSpPr>
            <p:cNvPr id="32853" name="Group 120"/>
            <p:cNvGrpSpPr>
              <a:grpSpLocks noChangeAspect="1"/>
            </p:cNvGrpSpPr>
            <p:nvPr/>
          </p:nvGrpSpPr>
          <p:grpSpPr bwMode="auto">
            <a:xfrm>
              <a:off x="1642" y="1696"/>
              <a:ext cx="181" cy="212"/>
              <a:chOff x="3264" y="1559"/>
              <a:chExt cx="226" cy="264"/>
            </a:xfrm>
          </p:grpSpPr>
          <p:sp>
            <p:nvSpPr>
              <p:cNvPr id="32860" name="Oval 121"/>
              <p:cNvSpPr>
                <a:spLocks noChangeAspect="1" noChangeArrowheads="1"/>
              </p:cNvSpPr>
              <p:nvPr/>
            </p:nvSpPr>
            <p:spPr bwMode="auto">
              <a:xfrm>
                <a:off x="3264" y="1576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2861" name="Text Box 122"/>
              <p:cNvSpPr txBox="1">
                <a:spLocks noChangeAspect="1" noChangeArrowheads="1"/>
              </p:cNvSpPr>
              <p:nvPr/>
            </p:nvSpPr>
            <p:spPr bwMode="auto">
              <a:xfrm>
                <a:off x="3345" y="1559"/>
                <a:ext cx="145" cy="2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</p:grpSp>
        <p:grpSp>
          <p:nvGrpSpPr>
            <p:cNvPr id="32854" name="Group 123"/>
            <p:cNvGrpSpPr>
              <a:grpSpLocks noChangeAspect="1"/>
            </p:cNvGrpSpPr>
            <p:nvPr/>
          </p:nvGrpSpPr>
          <p:grpSpPr bwMode="auto">
            <a:xfrm>
              <a:off x="2092" y="2212"/>
              <a:ext cx="173" cy="212"/>
              <a:chOff x="3855" y="2096"/>
              <a:chExt cx="217" cy="264"/>
            </a:xfrm>
          </p:grpSpPr>
          <p:sp>
            <p:nvSpPr>
              <p:cNvPr id="32858" name="Oval 124"/>
              <p:cNvSpPr>
                <a:spLocks noChangeAspect="1" noChangeArrowheads="1"/>
              </p:cNvSpPr>
              <p:nvPr/>
            </p:nvSpPr>
            <p:spPr bwMode="auto">
              <a:xfrm>
                <a:off x="3855" y="2118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2859" name="Text Box 125"/>
              <p:cNvSpPr txBox="1">
                <a:spLocks noChangeAspect="1" noChangeArrowheads="1"/>
              </p:cNvSpPr>
              <p:nvPr/>
            </p:nvSpPr>
            <p:spPr bwMode="auto">
              <a:xfrm>
                <a:off x="3927" y="2096"/>
                <a:ext cx="145" cy="2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</p:grpSp>
        <p:grpSp>
          <p:nvGrpSpPr>
            <p:cNvPr id="32855" name="Group 126"/>
            <p:cNvGrpSpPr>
              <a:grpSpLocks noChangeAspect="1"/>
            </p:cNvGrpSpPr>
            <p:nvPr/>
          </p:nvGrpSpPr>
          <p:grpSpPr bwMode="auto">
            <a:xfrm>
              <a:off x="2100" y="2572"/>
              <a:ext cx="173" cy="212"/>
              <a:chOff x="3855" y="2096"/>
              <a:chExt cx="217" cy="264"/>
            </a:xfrm>
          </p:grpSpPr>
          <p:sp>
            <p:nvSpPr>
              <p:cNvPr id="32856" name="Oval 127"/>
              <p:cNvSpPr>
                <a:spLocks noChangeAspect="1" noChangeArrowheads="1"/>
              </p:cNvSpPr>
              <p:nvPr/>
            </p:nvSpPr>
            <p:spPr bwMode="auto">
              <a:xfrm>
                <a:off x="3855" y="2118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2857" name="Text Box 128"/>
              <p:cNvSpPr txBox="1">
                <a:spLocks noChangeAspect="1" noChangeArrowheads="1"/>
              </p:cNvSpPr>
              <p:nvPr/>
            </p:nvSpPr>
            <p:spPr bwMode="auto">
              <a:xfrm>
                <a:off x="3927" y="2096"/>
                <a:ext cx="145" cy="2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</p:grpSp>
      </p:grpSp>
      <p:sp>
        <p:nvSpPr>
          <p:cNvPr id="172168" name="Line 136"/>
          <p:cNvSpPr>
            <a:spLocks noChangeShapeType="1"/>
          </p:cNvSpPr>
          <p:nvPr/>
        </p:nvSpPr>
        <p:spPr bwMode="auto">
          <a:xfrm flipH="1">
            <a:off x="1016000" y="1536700"/>
            <a:ext cx="7493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169" name="Line 137"/>
          <p:cNvSpPr>
            <a:spLocks noChangeShapeType="1"/>
          </p:cNvSpPr>
          <p:nvPr/>
        </p:nvSpPr>
        <p:spPr bwMode="auto">
          <a:xfrm flipH="1">
            <a:off x="1016000" y="6199188"/>
            <a:ext cx="7254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2177" name="Group 145"/>
          <p:cNvGrpSpPr>
            <a:grpSpLocks/>
          </p:cNvGrpSpPr>
          <p:nvPr/>
        </p:nvGrpSpPr>
        <p:grpSpPr bwMode="auto">
          <a:xfrm>
            <a:off x="2581275" y="5903913"/>
            <a:ext cx="268288" cy="571500"/>
            <a:chOff x="3248" y="3589"/>
            <a:chExt cx="169" cy="360"/>
          </a:xfrm>
        </p:grpSpPr>
        <p:sp>
          <p:nvSpPr>
            <p:cNvPr id="32842" name="Rectangle 146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43" name="Text Box 147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2</a:t>
              </a:r>
            </a:p>
          </p:txBody>
        </p:sp>
        <p:sp>
          <p:nvSpPr>
            <p:cNvPr id="32844" name="Line 148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2181" name="Group 149"/>
          <p:cNvGrpSpPr>
            <a:grpSpLocks/>
          </p:cNvGrpSpPr>
          <p:nvPr/>
        </p:nvGrpSpPr>
        <p:grpSpPr bwMode="auto">
          <a:xfrm>
            <a:off x="3978275" y="3035300"/>
            <a:ext cx="442913" cy="471488"/>
            <a:chOff x="3796" y="2871"/>
            <a:chExt cx="279" cy="297"/>
          </a:xfrm>
        </p:grpSpPr>
        <p:sp>
          <p:nvSpPr>
            <p:cNvPr id="32840" name="Rectangle 15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41" name="Text Box 15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R</a:t>
              </a:r>
            </a:p>
          </p:txBody>
        </p:sp>
      </p:grpSp>
      <p:sp>
        <p:nvSpPr>
          <p:cNvPr id="172190" name="Line 158"/>
          <p:cNvSpPr>
            <a:spLocks noChangeShapeType="1"/>
          </p:cNvSpPr>
          <p:nvPr/>
        </p:nvSpPr>
        <p:spPr bwMode="auto">
          <a:xfrm flipH="1" flipV="1">
            <a:off x="2216150" y="1555750"/>
            <a:ext cx="315913" cy="1651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191" name="Line 159"/>
          <p:cNvSpPr>
            <a:spLocks noChangeShapeType="1"/>
          </p:cNvSpPr>
          <p:nvPr/>
        </p:nvSpPr>
        <p:spPr bwMode="auto">
          <a:xfrm flipH="1">
            <a:off x="2239963" y="5978525"/>
            <a:ext cx="268287" cy="1825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2091" name="Group 59"/>
          <p:cNvGrpSpPr>
            <a:grpSpLocks/>
          </p:cNvGrpSpPr>
          <p:nvPr/>
        </p:nvGrpSpPr>
        <p:grpSpPr bwMode="auto">
          <a:xfrm>
            <a:off x="1725613" y="1320800"/>
            <a:ext cx="612775" cy="457200"/>
            <a:chOff x="2359" y="3560"/>
            <a:chExt cx="386" cy="288"/>
          </a:xfrm>
        </p:grpSpPr>
        <p:sp>
          <p:nvSpPr>
            <p:cNvPr id="32838" name="Rectangle 60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39" name="Text Box 61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172097" name="Group 65"/>
          <p:cNvGrpSpPr>
            <a:grpSpLocks/>
          </p:cNvGrpSpPr>
          <p:nvPr/>
        </p:nvGrpSpPr>
        <p:grpSpPr bwMode="auto">
          <a:xfrm>
            <a:off x="1709738" y="5972175"/>
            <a:ext cx="612775" cy="457200"/>
            <a:chOff x="2359" y="3560"/>
            <a:chExt cx="386" cy="288"/>
          </a:xfrm>
        </p:grpSpPr>
        <p:sp>
          <p:nvSpPr>
            <p:cNvPr id="32836" name="Rectangle 66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37" name="Text Box 67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172184" name="Group 152"/>
          <p:cNvGrpSpPr>
            <a:grpSpLocks/>
          </p:cNvGrpSpPr>
          <p:nvPr/>
        </p:nvGrpSpPr>
        <p:grpSpPr bwMode="auto">
          <a:xfrm>
            <a:off x="2463800" y="5846763"/>
            <a:ext cx="612775" cy="479425"/>
            <a:chOff x="2359" y="3707"/>
            <a:chExt cx="386" cy="302"/>
          </a:xfrm>
        </p:grpSpPr>
        <p:sp>
          <p:nvSpPr>
            <p:cNvPr id="32834" name="Rectangle 153"/>
            <p:cNvSpPr>
              <a:spLocks noChangeArrowheads="1"/>
            </p:cNvSpPr>
            <p:nvPr/>
          </p:nvSpPr>
          <p:spPr bwMode="auto">
            <a:xfrm>
              <a:off x="2402" y="3729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35" name="Text Box 154"/>
            <p:cNvSpPr txBox="1">
              <a:spLocks noChangeArrowheads="1"/>
            </p:cNvSpPr>
            <p:nvPr/>
          </p:nvSpPr>
          <p:spPr bwMode="auto">
            <a:xfrm>
              <a:off x="2359" y="3707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 L</a:t>
              </a:r>
            </a:p>
          </p:txBody>
        </p:sp>
      </p:grpSp>
      <p:grpSp>
        <p:nvGrpSpPr>
          <p:cNvPr id="172187" name="Group 155"/>
          <p:cNvGrpSpPr>
            <a:grpSpLocks/>
          </p:cNvGrpSpPr>
          <p:nvPr/>
        </p:nvGrpSpPr>
        <p:grpSpPr bwMode="auto">
          <a:xfrm>
            <a:off x="2497138" y="1447800"/>
            <a:ext cx="695325" cy="457200"/>
            <a:chOff x="598" y="1560"/>
            <a:chExt cx="438" cy="288"/>
          </a:xfrm>
        </p:grpSpPr>
        <p:sp>
          <p:nvSpPr>
            <p:cNvPr id="32832" name="Rectangle 156"/>
            <p:cNvSpPr>
              <a:spLocks noChangeArrowheads="1"/>
            </p:cNvSpPr>
            <p:nvPr/>
          </p:nvSpPr>
          <p:spPr bwMode="auto">
            <a:xfrm>
              <a:off x="641" y="1564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33" name="Text Box 157"/>
            <p:cNvSpPr txBox="1">
              <a:spLocks noChangeArrowheads="1"/>
            </p:cNvSpPr>
            <p:nvPr/>
          </p:nvSpPr>
          <p:spPr bwMode="auto">
            <a:xfrm>
              <a:off x="598" y="1560"/>
              <a:ext cx="4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172195" name="Group 163"/>
          <p:cNvGrpSpPr>
            <a:grpSpLocks noChangeAspect="1"/>
          </p:cNvGrpSpPr>
          <p:nvPr/>
        </p:nvGrpSpPr>
        <p:grpSpPr bwMode="auto">
          <a:xfrm>
            <a:off x="2643188" y="3822700"/>
            <a:ext cx="357187" cy="211138"/>
            <a:chOff x="4240" y="2392"/>
            <a:chExt cx="244" cy="144"/>
          </a:xfrm>
        </p:grpSpPr>
        <p:sp>
          <p:nvSpPr>
            <p:cNvPr id="32826" name="AutoShape 164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27" name="Line 165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8" name="Line 166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9" name="Line 167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0" name="Line 168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1" name="Line 169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2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17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17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9" presetClass="exit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7" dur="5000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2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2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72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2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7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7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72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7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8.79019E-8 L -0.13455 0.0002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72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36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7.91117E-7 L -0.13247 -0.00162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720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32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72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72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6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55771E-6 L 0.0467 -0.0013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72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6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72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72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7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0.01875 L -0.08889 -0.01967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72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-1921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1088 L -0.08247 0.01667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72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15" y="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6" grpId="0"/>
      <p:bldP spid="172140" grpId="0"/>
      <p:bldP spid="172140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588963" y="974725"/>
            <a:ext cx="3571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Reverse Goal Line Mechanics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7334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Rectangle 10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4827" name="Rectangle 11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4828" name="Rectangle 12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4829" name="Rectangle 13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5292725" y="1936750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497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Press Box</a:t>
            </a:r>
          </a:p>
        </p:txBody>
      </p:sp>
      <p:sp>
        <p:nvSpPr>
          <p:cNvPr id="148498" name="Text Box 18"/>
          <p:cNvSpPr txBox="1">
            <a:spLocks noChangeArrowheads="1"/>
          </p:cNvSpPr>
          <p:nvPr/>
        </p:nvSpPr>
        <p:spPr bwMode="auto">
          <a:xfrm>
            <a:off x="3228975" y="49037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1 0</a:t>
            </a:r>
          </a:p>
        </p:txBody>
      </p:sp>
      <p:sp>
        <p:nvSpPr>
          <p:cNvPr id="148499" name="Text Box 19"/>
          <p:cNvSpPr txBox="1">
            <a:spLocks noChangeArrowheads="1"/>
          </p:cNvSpPr>
          <p:nvPr/>
        </p:nvSpPr>
        <p:spPr bwMode="auto">
          <a:xfrm>
            <a:off x="48926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2 0</a:t>
            </a:r>
          </a:p>
        </p:txBody>
      </p:sp>
      <p:sp>
        <p:nvSpPr>
          <p:cNvPr id="148500" name="Text Box 20"/>
          <p:cNvSpPr txBox="1">
            <a:spLocks noChangeArrowheads="1"/>
          </p:cNvSpPr>
          <p:nvPr/>
        </p:nvSpPr>
        <p:spPr bwMode="auto">
          <a:xfrm>
            <a:off x="6619875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3 0</a:t>
            </a:r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>
            <a:off x="6159500" y="58293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6172200" y="5829300"/>
            <a:ext cx="17907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2" name="Line 26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3" name="Line 27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4" name="Line 28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5" name="Line 29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6" name="Line 30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7" name="Line 31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8" name="Line 32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9" name="Line 33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0" name="Line 34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515" name="Text Box 35"/>
          <p:cNvSpPr txBox="1">
            <a:spLocks noChangeArrowheads="1"/>
          </p:cNvSpPr>
          <p:nvPr/>
        </p:nvSpPr>
        <p:spPr bwMode="auto">
          <a:xfrm>
            <a:off x="3178175" y="49514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48516" name="Text Box 36"/>
          <p:cNvSpPr txBox="1">
            <a:spLocks noChangeArrowheads="1"/>
          </p:cNvSpPr>
          <p:nvPr/>
        </p:nvSpPr>
        <p:spPr bwMode="auto">
          <a:xfrm>
            <a:off x="48037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48517" name="Text Box 37"/>
          <p:cNvSpPr txBox="1">
            <a:spLocks noChangeArrowheads="1"/>
          </p:cNvSpPr>
          <p:nvPr/>
        </p:nvSpPr>
        <p:spPr bwMode="auto">
          <a:xfrm>
            <a:off x="65309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grpSp>
        <p:nvGrpSpPr>
          <p:cNvPr id="34854" name="Group 38"/>
          <p:cNvGrpSpPr>
            <a:grpSpLocks/>
          </p:cNvGrpSpPr>
          <p:nvPr/>
        </p:nvGrpSpPr>
        <p:grpSpPr bwMode="auto">
          <a:xfrm rot="10800000" flipH="1" flipV="1">
            <a:off x="2678113" y="5994400"/>
            <a:ext cx="204787" cy="730250"/>
            <a:chOff x="3204" y="3720"/>
            <a:chExt cx="113" cy="420"/>
          </a:xfrm>
        </p:grpSpPr>
        <p:grpSp>
          <p:nvGrpSpPr>
            <p:cNvPr id="34919" name="Group 39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34924" name="AutoShape 40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925" name="Oval 41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4920" name="Line 42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1" name="Line 43"/>
            <p:cNvSpPr>
              <a:spLocks noChangeShapeType="1"/>
            </p:cNvSpPr>
            <p:nvPr/>
          </p:nvSpPr>
          <p:spPr bwMode="auto">
            <a:xfrm flipV="1"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2" name="Line 44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3" name="Oval 45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4855" name="Group 50"/>
          <p:cNvGrpSpPr>
            <a:grpSpLocks/>
          </p:cNvGrpSpPr>
          <p:nvPr/>
        </p:nvGrpSpPr>
        <p:grpSpPr bwMode="auto">
          <a:xfrm>
            <a:off x="4365625" y="5994400"/>
            <a:ext cx="192088" cy="730250"/>
            <a:chOff x="3204" y="3720"/>
            <a:chExt cx="113" cy="420"/>
          </a:xfrm>
        </p:grpSpPr>
        <p:grpSp>
          <p:nvGrpSpPr>
            <p:cNvPr id="34912" name="Group 51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34917" name="AutoShape 52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918" name="Oval 53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4913" name="Line 54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4" name="Line 55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5" name="Line 56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6" name="Oval 57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48538" name="Text Box 58"/>
          <p:cNvSpPr txBox="1">
            <a:spLocks noChangeArrowheads="1"/>
          </p:cNvSpPr>
          <p:nvPr/>
        </p:nvSpPr>
        <p:spPr bwMode="auto">
          <a:xfrm>
            <a:off x="852488" y="152400"/>
            <a:ext cx="6991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Reverse Goal Line Mechanics</a:t>
            </a:r>
          </a:p>
        </p:txBody>
      </p:sp>
      <p:grpSp>
        <p:nvGrpSpPr>
          <p:cNvPr id="148542" name="Group 62"/>
          <p:cNvGrpSpPr>
            <a:grpSpLocks/>
          </p:cNvGrpSpPr>
          <p:nvPr/>
        </p:nvGrpSpPr>
        <p:grpSpPr bwMode="auto">
          <a:xfrm>
            <a:off x="3697288" y="3300413"/>
            <a:ext cx="442912" cy="471487"/>
            <a:chOff x="3796" y="2871"/>
            <a:chExt cx="279" cy="297"/>
          </a:xfrm>
        </p:grpSpPr>
        <p:sp>
          <p:nvSpPr>
            <p:cNvPr id="34910" name="Rectangle 63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911" name="Text Box 64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148557" name="Group 77"/>
          <p:cNvGrpSpPr>
            <a:grpSpLocks/>
          </p:cNvGrpSpPr>
          <p:nvPr/>
        </p:nvGrpSpPr>
        <p:grpSpPr bwMode="auto">
          <a:xfrm>
            <a:off x="6261100" y="3762375"/>
            <a:ext cx="600075" cy="496888"/>
            <a:chOff x="589" y="2670"/>
            <a:chExt cx="378" cy="297"/>
          </a:xfrm>
        </p:grpSpPr>
        <p:sp>
          <p:nvSpPr>
            <p:cNvPr id="34908" name="Rectangle 78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909" name="Text Box 79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34859" name="Line 107"/>
          <p:cNvSpPr>
            <a:spLocks noChangeShapeType="1"/>
          </p:cNvSpPr>
          <p:nvPr/>
        </p:nvSpPr>
        <p:spPr bwMode="auto">
          <a:xfrm>
            <a:off x="2781300" y="2159000"/>
            <a:ext cx="0" cy="3454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0" name="Text Box 108"/>
          <p:cNvSpPr txBox="1">
            <a:spLocks noChangeArrowheads="1"/>
          </p:cNvSpPr>
          <p:nvPr/>
        </p:nvSpPr>
        <p:spPr bwMode="auto">
          <a:xfrm>
            <a:off x="2828925" y="2233613"/>
            <a:ext cx="1352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5 Yard Line</a:t>
            </a:r>
          </a:p>
        </p:txBody>
      </p:sp>
      <p:sp>
        <p:nvSpPr>
          <p:cNvPr id="34861" name="Rectangle 110"/>
          <p:cNvSpPr>
            <a:spLocks noChangeAspect="1" noChangeArrowheads="1"/>
          </p:cNvSpPr>
          <p:nvPr/>
        </p:nvSpPr>
        <p:spPr bwMode="auto">
          <a:xfrm>
            <a:off x="2486025" y="3824288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4862" name="Oval 111"/>
          <p:cNvSpPr>
            <a:spLocks noChangeAspect="1" noChangeArrowheads="1"/>
          </p:cNvSpPr>
          <p:nvPr/>
        </p:nvSpPr>
        <p:spPr bwMode="auto">
          <a:xfrm>
            <a:off x="2473325" y="3544888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4863" name="Oval 112"/>
          <p:cNvSpPr>
            <a:spLocks noChangeAspect="1" noChangeArrowheads="1"/>
          </p:cNvSpPr>
          <p:nvPr/>
        </p:nvSpPr>
        <p:spPr bwMode="auto">
          <a:xfrm>
            <a:off x="2473325" y="3252788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4864" name="Oval 113"/>
          <p:cNvSpPr>
            <a:spLocks noChangeAspect="1" noChangeArrowheads="1"/>
          </p:cNvSpPr>
          <p:nvPr/>
        </p:nvSpPr>
        <p:spPr bwMode="auto">
          <a:xfrm>
            <a:off x="2473325" y="4090988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4865" name="Oval 114"/>
          <p:cNvSpPr>
            <a:spLocks noChangeAspect="1" noChangeArrowheads="1"/>
          </p:cNvSpPr>
          <p:nvPr/>
        </p:nvSpPr>
        <p:spPr bwMode="auto">
          <a:xfrm>
            <a:off x="2473325" y="4370388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4866" name="Oval 115"/>
          <p:cNvSpPr>
            <a:spLocks noChangeAspect="1" noChangeArrowheads="1"/>
          </p:cNvSpPr>
          <p:nvPr/>
        </p:nvSpPr>
        <p:spPr bwMode="auto">
          <a:xfrm>
            <a:off x="2071688" y="3811588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4867" name="Oval 116"/>
          <p:cNvSpPr>
            <a:spLocks noChangeAspect="1" noChangeArrowheads="1"/>
          </p:cNvSpPr>
          <p:nvPr/>
        </p:nvSpPr>
        <p:spPr bwMode="auto">
          <a:xfrm>
            <a:off x="2211388" y="4910138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/>
          </a:p>
        </p:txBody>
      </p:sp>
      <p:grpSp>
        <p:nvGrpSpPr>
          <p:cNvPr id="34868" name="Group 117"/>
          <p:cNvGrpSpPr>
            <a:grpSpLocks noChangeAspect="1"/>
          </p:cNvGrpSpPr>
          <p:nvPr/>
        </p:nvGrpSpPr>
        <p:grpSpPr bwMode="auto">
          <a:xfrm>
            <a:off x="2209800" y="4622800"/>
            <a:ext cx="542925" cy="336550"/>
            <a:chOff x="3058" y="2951"/>
            <a:chExt cx="428" cy="264"/>
          </a:xfrm>
        </p:grpSpPr>
        <p:sp>
          <p:nvSpPr>
            <p:cNvPr id="34906" name="Oval 118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907" name="Text Box 119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34869" name="Group 120"/>
          <p:cNvGrpSpPr>
            <a:grpSpLocks noChangeAspect="1"/>
          </p:cNvGrpSpPr>
          <p:nvPr/>
        </p:nvGrpSpPr>
        <p:grpSpPr bwMode="auto">
          <a:xfrm>
            <a:off x="2462213" y="2705100"/>
            <a:ext cx="287337" cy="336550"/>
            <a:chOff x="3264" y="1559"/>
            <a:chExt cx="226" cy="264"/>
          </a:xfrm>
        </p:grpSpPr>
        <p:sp>
          <p:nvSpPr>
            <p:cNvPr id="34904" name="Oval 121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905" name="Text Box 122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148609" name="Group 129"/>
          <p:cNvGrpSpPr>
            <a:grpSpLocks noChangeAspect="1"/>
          </p:cNvGrpSpPr>
          <p:nvPr/>
        </p:nvGrpSpPr>
        <p:grpSpPr bwMode="auto">
          <a:xfrm>
            <a:off x="2468563" y="3822700"/>
            <a:ext cx="357187" cy="211138"/>
            <a:chOff x="4240" y="2392"/>
            <a:chExt cx="244" cy="144"/>
          </a:xfrm>
        </p:grpSpPr>
        <p:sp>
          <p:nvSpPr>
            <p:cNvPr id="34898" name="AutoShape 130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99" name="Line 131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00" name="Line 132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01" name="Line 133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02" name="Line 134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03" name="Line 135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8618" name="Group 138"/>
          <p:cNvGrpSpPr>
            <a:grpSpLocks/>
          </p:cNvGrpSpPr>
          <p:nvPr/>
        </p:nvGrpSpPr>
        <p:grpSpPr bwMode="auto">
          <a:xfrm>
            <a:off x="5846763" y="1438275"/>
            <a:ext cx="612775" cy="457200"/>
            <a:chOff x="2359" y="3560"/>
            <a:chExt cx="386" cy="288"/>
          </a:xfrm>
        </p:grpSpPr>
        <p:sp>
          <p:nvSpPr>
            <p:cNvPr id="34896" name="Rectangle 13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97" name="Text Box 14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148621" name="Group 141"/>
          <p:cNvGrpSpPr>
            <a:grpSpLocks/>
          </p:cNvGrpSpPr>
          <p:nvPr/>
        </p:nvGrpSpPr>
        <p:grpSpPr bwMode="auto">
          <a:xfrm>
            <a:off x="5880100" y="5853113"/>
            <a:ext cx="612775" cy="457200"/>
            <a:chOff x="2359" y="3560"/>
            <a:chExt cx="386" cy="288"/>
          </a:xfrm>
        </p:grpSpPr>
        <p:sp>
          <p:nvSpPr>
            <p:cNvPr id="34894" name="Rectangle 142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95" name="Text Box 143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34873" name="Group 145"/>
          <p:cNvGrpSpPr>
            <a:grpSpLocks/>
          </p:cNvGrpSpPr>
          <p:nvPr/>
        </p:nvGrpSpPr>
        <p:grpSpPr bwMode="auto">
          <a:xfrm>
            <a:off x="2652713" y="6018213"/>
            <a:ext cx="268287" cy="509587"/>
            <a:chOff x="3248" y="3589"/>
            <a:chExt cx="169" cy="363"/>
          </a:xfrm>
        </p:grpSpPr>
        <p:sp>
          <p:nvSpPr>
            <p:cNvPr id="34891" name="Rectangle 146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92" name="Text Box 147"/>
            <p:cNvSpPr txBox="1">
              <a:spLocks noChangeArrowheads="1"/>
            </p:cNvSpPr>
            <p:nvPr/>
          </p:nvSpPr>
          <p:spPr bwMode="auto">
            <a:xfrm flipV="1">
              <a:off x="3248" y="3756"/>
              <a:ext cx="169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2</a:t>
              </a:r>
            </a:p>
          </p:txBody>
        </p:sp>
        <p:sp>
          <p:nvSpPr>
            <p:cNvPr id="34893" name="Line 148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8639" name="Line 159"/>
          <p:cNvSpPr>
            <a:spLocks noChangeShapeType="1"/>
          </p:cNvSpPr>
          <p:nvPr/>
        </p:nvSpPr>
        <p:spPr bwMode="auto">
          <a:xfrm flipH="1" flipV="1">
            <a:off x="2230438" y="1695450"/>
            <a:ext cx="279400" cy="195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640" name="Line 160"/>
          <p:cNvSpPr>
            <a:spLocks noChangeShapeType="1"/>
          </p:cNvSpPr>
          <p:nvPr/>
        </p:nvSpPr>
        <p:spPr bwMode="auto">
          <a:xfrm flipH="1">
            <a:off x="2239963" y="5873750"/>
            <a:ext cx="268287" cy="1825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876" name="Group 68"/>
          <p:cNvGrpSpPr>
            <a:grpSpLocks/>
          </p:cNvGrpSpPr>
          <p:nvPr/>
        </p:nvGrpSpPr>
        <p:grpSpPr bwMode="auto">
          <a:xfrm>
            <a:off x="715963" y="4438650"/>
            <a:ext cx="442912" cy="471488"/>
            <a:chOff x="3796" y="2871"/>
            <a:chExt cx="279" cy="297"/>
          </a:xfrm>
        </p:grpSpPr>
        <p:sp>
          <p:nvSpPr>
            <p:cNvPr id="34889" name="Rectangle 69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90" name="Text Box 70"/>
            <p:cNvSpPr txBox="1">
              <a:spLocks noChangeArrowheads="1"/>
            </p:cNvSpPr>
            <p:nvPr/>
          </p:nvSpPr>
          <p:spPr bwMode="auto">
            <a:xfrm>
              <a:off x="3804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34877" name="Group 123"/>
          <p:cNvGrpSpPr>
            <a:grpSpLocks noChangeAspect="1"/>
          </p:cNvGrpSpPr>
          <p:nvPr/>
        </p:nvGrpSpPr>
        <p:grpSpPr bwMode="auto">
          <a:xfrm>
            <a:off x="1746250" y="3522663"/>
            <a:ext cx="274638" cy="336550"/>
            <a:chOff x="3855" y="2096"/>
            <a:chExt cx="217" cy="264"/>
          </a:xfrm>
        </p:grpSpPr>
        <p:sp>
          <p:nvSpPr>
            <p:cNvPr id="34887" name="Oval 124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88" name="Text Box 125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34878" name="Group 126"/>
          <p:cNvGrpSpPr>
            <a:grpSpLocks noChangeAspect="1"/>
          </p:cNvGrpSpPr>
          <p:nvPr/>
        </p:nvGrpSpPr>
        <p:grpSpPr bwMode="auto">
          <a:xfrm>
            <a:off x="1747838" y="4049713"/>
            <a:ext cx="274637" cy="336550"/>
            <a:chOff x="3855" y="2096"/>
            <a:chExt cx="217" cy="264"/>
          </a:xfrm>
        </p:grpSpPr>
        <p:sp>
          <p:nvSpPr>
            <p:cNvPr id="34885" name="Oval 127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86" name="Text Box 128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148632" name="Group 152"/>
          <p:cNvGrpSpPr>
            <a:grpSpLocks/>
          </p:cNvGrpSpPr>
          <p:nvPr/>
        </p:nvGrpSpPr>
        <p:grpSpPr bwMode="auto">
          <a:xfrm>
            <a:off x="2497138" y="5859463"/>
            <a:ext cx="612775" cy="457200"/>
            <a:chOff x="2380" y="3560"/>
            <a:chExt cx="386" cy="288"/>
          </a:xfrm>
        </p:grpSpPr>
        <p:sp>
          <p:nvSpPr>
            <p:cNvPr id="34883" name="Rectangle 15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84" name="Text Box 154"/>
            <p:cNvSpPr txBox="1">
              <a:spLocks noChangeArrowheads="1"/>
            </p:cNvSpPr>
            <p:nvPr/>
          </p:nvSpPr>
          <p:spPr bwMode="auto">
            <a:xfrm>
              <a:off x="2380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 L</a:t>
              </a:r>
            </a:p>
          </p:txBody>
        </p:sp>
      </p:grpSp>
      <p:grpSp>
        <p:nvGrpSpPr>
          <p:cNvPr id="148635" name="Group 155"/>
          <p:cNvGrpSpPr>
            <a:grpSpLocks/>
          </p:cNvGrpSpPr>
          <p:nvPr/>
        </p:nvGrpSpPr>
        <p:grpSpPr bwMode="auto">
          <a:xfrm>
            <a:off x="2497138" y="1419225"/>
            <a:ext cx="695325" cy="471488"/>
            <a:chOff x="598" y="1763"/>
            <a:chExt cx="438" cy="297"/>
          </a:xfrm>
        </p:grpSpPr>
        <p:sp>
          <p:nvSpPr>
            <p:cNvPr id="34881" name="Rectangle 156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82" name="Text Box 157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LJ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486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35"/>
                                      </p:to>
                                    </p:set>
                                    <p:animEffect filter="image" prLst="opacity: 0.35">
                                      <p:cBhvr rctx="IE">
                                        <p:cTn id="7" dur="indefinite"/>
                                        <p:tgtEl>
                                          <p:spTgt spid="14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485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35"/>
                                      </p:to>
                                    </p:set>
                                    <p:animEffect filter="image" prLst="opacity: 0.35">
                                      <p:cBhvr rctx="IE">
                                        <p:cTn id="10" dur="indefinite"/>
                                        <p:tgtEl>
                                          <p:spTgt spid="148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485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35"/>
                                      </p:to>
                                    </p:set>
                                    <p:animEffect filter="image" prLst="opacity: 0.35">
                                      <p:cBhvr rctx="IE">
                                        <p:cTn id="13" dur="indefinite"/>
                                        <p:tgtEl>
                                          <p:spTgt spid="14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486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35"/>
                                      </p:to>
                                    </p:set>
                                    <p:animEffect filter="image" prLst="opacity: 0.35">
                                      <p:cBhvr rctx="IE">
                                        <p:cTn id="16" dur="indefinite"/>
                                        <p:tgtEl>
                                          <p:spTgt spid="14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1750"/>
                                        <p:tgtEl>
                                          <p:spTgt spid="148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8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8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2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6 L -0.08038 -0.0210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486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-1065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48148E-6 L -0.07673 0.0159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486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7" y="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2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486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486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619125" y="1000125"/>
            <a:ext cx="3036888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Boxing The Play In</a:t>
            </a:r>
          </a:p>
          <a:p>
            <a:pPr eaLnBrk="1" hangingPunct="1">
              <a:defRPr/>
            </a:pPr>
            <a:r>
              <a:rPr 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“Accordion” Principle</a:t>
            </a:r>
          </a:p>
          <a:p>
            <a:pPr eaLnBrk="1" hangingPunct="1">
              <a:defRPr/>
            </a:pPr>
            <a:endParaRPr lang="en-US" sz="1000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723900" y="1924050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Rectangle 10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6875" name="Rectangle 11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6876" name="Rectangle 12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6877" name="Rectangle 13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5292725" y="19478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241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Press Box</a:t>
            </a:r>
          </a:p>
        </p:txBody>
      </p:sp>
      <p:sp>
        <p:nvSpPr>
          <p:cNvPr id="180242" name="Text Box 18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1 0</a:t>
            </a:r>
          </a:p>
        </p:txBody>
      </p:sp>
      <p:sp>
        <p:nvSpPr>
          <p:cNvPr id="180243" name="Text Box 19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2 0</a:t>
            </a:r>
          </a:p>
        </p:txBody>
      </p:sp>
      <p:sp>
        <p:nvSpPr>
          <p:cNvPr id="180244" name="Text Box 20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3 0</a:t>
            </a:r>
          </a:p>
        </p:txBody>
      </p:sp>
      <p:sp>
        <p:nvSpPr>
          <p:cNvPr id="180245" name="Text Box 21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180246" name="Text Box 22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5 0</a:t>
            </a:r>
          </a:p>
        </p:txBody>
      </p:sp>
      <p:sp>
        <p:nvSpPr>
          <p:cNvPr id="180247" name="Text Box 23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4060825" y="5810250"/>
            <a:ext cx="3892550" cy="55245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6890" name="Line 26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2" name="Line 28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4" name="Line 30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6" name="Line 32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7" name="Line 33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8" name="Line 34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9" name="Line 35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0" name="Line 36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1" name="Line 37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262" name="Text Box 38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80263" name="Text Box 39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80264" name="Text Box 40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80265" name="Text Box 41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80266" name="Text Box 42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grpSp>
        <p:nvGrpSpPr>
          <p:cNvPr id="36907" name="Group 43"/>
          <p:cNvGrpSpPr>
            <a:grpSpLocks/>
          </p:cNvGrpSpPr>
          <p:nvPr/>
        </p:nvGrpSpPr>
        <p:grpSpPr bwMode="auto">
          <a:xfrm>
            <a:off x="5210175" y="5969000"/>
            <a:ext cx="204788" cy="730250"/>
            <a:chOff x="3204" y="3720"/>
            <a:chExt cx="113" cy="420"/>
          </a:xfrm>
        </p:grpSpPr>
        <p:grpSp>
          <p:nvGrpSpPr>
            <p:cNvPr id="37002" name="Group 44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37007" name="AutoShape 45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7008" name="Oval 46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7003" name="Line 47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4" name="Line 48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5" name="Line 49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6" name="Oval 50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80275" name="Group 51"/>
          <p:cNvGrpSpPr>
            <a:grpSpLocks/>
          </p:cNvGrpSpPr>
          <p:nvPr/>
        </p:nvGrpSpPr>
        <p:grpSpPr bwMode="auto">
          <a:xfrm>
            <a:off x="5168900" y="5962650"/>
            <a:ext cx="268288" cy="552450"/>
            <a:chOff x="3248" y="3589"/>
            <a:chExt cx="169" cy="361"/>
          </a:xfrm>
        </p:grpSpPr>
        <p:sp>
          <p:nvSpPr>
            <p:cNvPr id="36999" name="Rectangle 52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7000" name="Text Box 53"/>
            <p:cNvSpPr txBox="1">
              <a:spLocks noChangeArrowheads="1"/>
            </p:cNvSpPr>
            <p:nvPr/>
          </p:nvSpPr>
          <p:spPr bwMode="auto">
            <a:xfrm flipV="1">
              <a:off x="3248" y="3771"/>
              <a:ext cx="169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1</a:t>
              </a:r>
            </a:p>
          </p:txBody>
        </p:sp>
        <p:sp>
          <p:nvSpPr>
            <p:cNvPr id="37001" name="Line 54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909" name="Group 55"/>
          <p:cNvGrpSpPr>
            <a:grpSpLocks/>
          </p:cNvGrpSpPr>
          <p:nvPr/>
        </p:nvGrpSpPr>
        <p:grpSpPr bwMode="auto">
          <a:xfrm>
            <a:off x="4357688" y="5961063"/>
            <a:ext cx="192087" cy="730250"/>
            <a:chOff x="3204" y="3720"/>
            <a:chExt cx="113" cy="420"/>
          </a:xfrm>
        </p:grpSpPr>
        <p:grpSp>
          <p:nvGrpSpPr>
            <p:cNvPr id="36992" name="Group 56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36997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6998" name="Oval 58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6993" name="Line 59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4" name="Line 60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5" name="Line 61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6" name="Oval 62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6910" name="Rectangle 63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0288" name="Text Box 64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Score Board</a:t>
            </a:r>
          </a:p>
        </p:txBody>
      </p:sp>
      <p:sp>
        <p:nvSpPr>
          <p:cNvPr id="180289" name="Text Box 65"/>
          <p:cNvSpPr txBox="1">
            <a:spLocks noChangeArrowheads="1"/>
          </p:cNvSpPr>
          <p:nvPr/>
        </p:nvSpPr>
        <p:spPr bwMode="auto">
          <a:xfrm>
            <a:off x="1752600" y="152400"/>
            <a:ext cx="62753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Collapsing Box Coverage</a:t>
            </a:r>
          </a:p>
        </p:txBody>
      </p:sp>
      <p:grpSp>
        <p:nvGrpSpPr>
          <p:cNvPr id="180293" name="Group 69"/>
          <p:cNvGrpSpPr>
            <a:grpSpLocks/>
          </p:cNvGrpSpPr>
          <p:nvPr/>
        </p:nvGrpSpPr>
        <p:grpSpPr bwMode="auto">
          <a:xfrm>
            <a:off x="4268788" y="3340100"/>
            <a:ext cx="442912" cy="471488"/>
            <a:chOff x="3796" y="2871"/>
            <a:chExt cx="279" cy="297"/>
          </a:xfrm>
        </p:grpSpPr>
        <p:sp>
          <p:nvSpPr>
            <p:cNvPr id="36990" name="Rectangle 7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6991" name="Text Box 7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180308" name="Group 84"/>
          <p:cNvGrpSpPr>
            <a:grpSpLocks/>
          </p:cNvGrpSpPr>
          <p:nvPr/>
        </p:nvGrpSpPr>
        <p:grpSpPr bwMode="auto">
          <a:xfrm>
            <a:off x="2879725" y="3802063"/>
            <a:ext cx="600075" cy="496887"/>
            <a:chOff x="589" y="2670"/>
            <a:chExt cx="378" cy="297"/>
          </a:xfrm>
        </p:grpSpPr>
        <p:sp>
          <p:nvSpPr>
            <p:cNvPr id="36988" name="Rectangle 85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6989" name="Text Box 86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180311" name="Rectangle 87"/>
          <p:cNvSpPr>
            <a:spLocks noChangeAspect="1" noChangeArrowheads="1"/>
          </p:cNvSpPr>
          <p:nvPr/>
        </p:nvSpPr>
        <p:spPr bwMode="auto">
          <a:xfrm>
            <a:off x="5394325" y="3768725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0312" name="Oval 88"/>
          <p:cNvSpPr>
            <a:spLocks noChangeAspect="1" noChangeArrowheads="1"/>
          </p:cNvSpPr>
          <p:nvPr/>
        </p:nvSpPr>
        <p:spPr bwMode="auto">
          <a:xfrm>
            <a:off x="5346700" y="34925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0313" name="Oval 89"/>
          <p:cNvSpPr>
            <a:spLocks noChangeAspect="1" noChangeArrowheads="1"/>
          </p:cNvSpPr>
          <p:nvPr/>
        </p:nvSpPr>
        <p:spPr bwMode="auto">
          <a:xfrm>
            <a:off x="5346700" y="3200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0314" name="Oval 90"/>
          <p:cNvSpPr>
            <a:spLocks noChangeAspect="1" noChangeArrowheads="1"/>
          </p:cNvSpPr>
          <p:nvPr/>
        </p:nvSpPr>
        <p:spPr bwMode="auto">
          <a:xfrm>
            <a:off x="5346700" y="4038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0316" name="Oval 92"/>
          <p:cNvSpPr>
            <a:spLocks noChangeAspect="1" noChangeArrowheads="1"/>
          </p:cNvSpPr>
          <p:nvPr/>
        </p:nvSpPr>
        <p:spPr bwMode="auto">
          <a:xfrm>
            <a:off x="5826125" y="3768725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0317" name="Oval 93"/>
          <p:cNvSpPr>
            <a:spLocks noChangeAspect="1" noChangeArrowheads="1"/>
          </p:cNvSpPr>
          <p:nvPr/>
        </p:nvSpPr>
        <p:spPr bwMode="auto">
          <a:xfrm>
            <a:off x="5576888" y="50466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/>
          </a:p>
        </p:txBody>
      </p:sp>
      <p:grpSp>
        <p:nvGrpSpPr>
          <p:cNvPr id="180321" name="Group 97"/>
          <p:cNvGrpSpPr>
            <a:grpSpLocks noChangeAspect="1"/>
          </p:cNvGrpSpPr>
          <p:nvPr/>
        </p:nvGrpSpPr>
        <p:grpSpPr bwMode="auto">
          <a:xfrm>
            <a:off x="5335588" y="2652713"/>
            <a:ext cx="287337" cy="336550"/>
            <a:chOff x="3264" y="1559"/>
            <a:chExt cx="226" cy="264"/>
          </a:xfrm>
        </p:grpSpPr>
        <p:sp>
          <p:nvSpPr>
            <p:cNvPr id="36986" name="Oval 98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6987" name="Text Box 99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180324" name="Group 100"/>
          <p:cNvGrpSpPr>
            <a:grpSpLocks noChangeAspect="1"/>
          </p:cNvGrpSpPr>
          <p:nvPr/>
        </p:nvGrpSpPr>
        <p:grpSpPr bwMode="auto">
          <a:xfrm>
            <a:off x="6051550" y="3490913"/>
            <a:ext cx="274638" cy="336550"/>
            <a:chOff x="3855" y="2096"/>
            <a:chExt cx="217" cy="264"/>
          </a:xfrm>
        </p:grpSpPr>
        <p:sp>
          <p:nvSpPr>
            <p:cNvPr id="36984" name="Oval 101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6985" name="Text Box 102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180327" name="Group 103"/>
          <p:cNvGrpSpPr>
            <a:grpSpLocks noChangeAspect="1"/>
          </p:cNvGrpSpPr>
          <p:nvPr/>
        </p:nvGrpSpPr>
        <p:grpSpPr bwMode="auto">
          <a:xfrm>
            <a:off x="6064250" y="4062413"/>
            <a:ext cx="274638" cy="336550"/>
            <a:chOff x="3855" y="2096"/>
            <a:chExt cx="217" cy="264"/>
          </a:xfrm>
        </p:grpSpPr>
        <p:sp>
          <p:nvSpPr>
            <p:cNvPr id="36982" name="Oval 104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6983" name="Text Box 105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180330" name="Group 106"/>
          <p:cNvGrpSpPr>
            <a:grpSpLocks noChangeAspect="1"/>
          </p:cNvGrpSpPr>
          <p:nvPr/>
        </p:nvGrpSpPr>
        <p:grpSpPr bwMode="auto">
          <a:xfrm>
            <a:off x="5241925" y="3779838"/>
            <a:ext cx="357188" cy="211137"/>
            <a:chOff x="4240" y="2392"/>
            <a:chExt cx="244" cy="144"/>
          </a:xfrm>
        </p:grpSpPr>
        <p:sp>
          <p:nvSpPr>
            <p:cNvPr id="36976" name="AutoShape 107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6977" name="Line 108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8" name="Line 109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9" name="Line 110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0" name="Line 111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1" name="Line 112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925" name="Group 144"/>
          <p:cNvGrpSpPr>
            <a:grpSpLocks noChangeAspect="1"/>
          </p:cNvGrpSpPr>
          <p:nvPr/>
        </p:nvGrpSpPr>
        <p:grpSpPr bwMode="auto">
          <a:xfrm>
            <a:off x="4699000" y="4176713"/>
            <a:ext cx="274638" cy="336550"/>
            <a:chOff x="3855" y="2096"/>
            <a:chExt cx="217" cy="264"/>
          </a:xfrm>
        </p:grpSpPr>
        <p:sp>
          <p:nvSpPr>
            <p:cNvPr id="36974" name="Oval 145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6975" name="Text Box 146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sp>
        <p:nvSpPr>
          <p:cNvPr id="180378" name="Text Box 154"/>
          <p:cNvSpPr txBox="1">
            <a:spLocks noChangeArrowheads="1"/>
          </p:cNvSpPr>
          <p:nvPr/>
        </p:nvSpPr>
        <p:spPr bwMode="auto">
          <a:xfrm>
            <a:off x="2584450" y="23749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</a:t>
            </a:r>
          </a:p>
        </p:txBody>
      </p:sp>
      <p:sp>
        <p:nvSpPr>
          <p:cNvPr id="180379" name="Text Box 155"/>
          <p:cNvSpPr txBox="1">
            <a:spLocks noChangeArrowheads="1"/>
          </p:cNvSpPr>
          <p:nvPr/>
        </p:nvSpPr>
        <p:spPr bwMode="auto">
          <a:xfrm>
            <a:off x="3435350" y="2387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</a:t>
            </a:r>
          </a:p>
        </p:txBody>
      </p:sp>
      <p:sp>
        <p:nvSpPr>
          <p:cNvPr id="180380" name="Text Box 156"/>
          <p:cNvSpPr txBox="1">
            <a:spLocks noChangeArrowheads="1"/>
          </p:cNvSpPr>
          <p:nvPr/>
        </p:nvSpPr>
        <p:spPr bwMode="auto">
          <a:xfrm>
            <a:off x="4273550" y="2387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</a:t>
            </a:r>
          </a:p>
        </p:txBody>
      </p:sp>
      <p:sp>
        <p:nvSpPr>
          <p:cNvPr id="180381" name="Text Box 157"/>
          <p:cNvSpPr txBox="1">
            <a:spLocks noChangeArrowheads="1"/>
          </p:cNvSpPr>
          <p:nvPr/>
        </p:nvSpPr>
        <p:spPr bwMode="auto">
          <a:xfrm>
            <a:off x="5111750" y="23749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</a:t>
            </a:r>
          </a:p>
        </p:txBody>
      </p:sp>
      <p:sp>
        <p:nvSpPr>
          <p:cNvPr id="180382" name="Text Box 158"/>
          <p:cNvSpPr txBox="1">
            <a:spLocks noChangeArrowheads="1"/>
          </p:cNvSpPr>
          <p:nvPr/>
        </p:nvSpPr>
        <p:spPr bwMode="auto">
          <a:xfrm>
            <a:off x="5962650" y="2387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</a:t>
            </a:r>
          </a:p>
        </p:txBody>
      </p:sp>
      <p:sp>
        <p:nvSpPr>
          <p:cNvPr id="180383" name="Text Box 159"/>
          <p:cNvSpPr txBox="1">
            <a:spLocks noChangeArrowheads="1"/>
          </p:cNvSpPr>
          <p:nvPr/>
        </p:nvSpPr>
        <p:spPr bwMode="auto">
          <a:xfrm>
            <a:off x="6840538" y="2401888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</a:t>
            </a:r>
          </a:p>
        </p:txBody>
      </p:sp>
      <p:sp>
        <p:nvSpPr>
          <p:cNvPr id="180384" name="Line 160"/>
          <p:cNvSpPr>
            <a:spLocks noChangeShapeType="1"/>
          </p:cNvSpPr>
          <p:nvPr/>
        </p:nvSpPr>
        <p:spPr bwMode="auto">
          <a:xfrm flipV="1">
            <a:off x="3055938" y="5335588"/>
            <a:ext cx="257175" cy="250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385" name="Line 161"/>
          <p:cNvSpPr>
            <a:spLocks noChangeShapeType="1"/>
          </p:cNvSpPr>
          <p:nvPr/>
        </p:nvSpPr>
        <p:spPr bwMode="auto">
          <a:xfrm>
            <a:off x="3109913" y="2160588"/>
            <a:ext cx="247650" cy="2571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386" name="Line 162"/>
          <p:cNvSpPr>
            <a:spLocks noChangeShapeType="1"/>
          </p:cNvSpPr>
          <p:nvPr/>
        </p:nvSpPr>
        <p:spPr bwMode="auto">
          <a:xfrm flipV="1">
            <a:off x="2455863" y="4048125"/>
            <a:ext cx="482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426" name="Line 202"/>
          <p:cNvSpPr>
            <a:spLocks noChangeShapeType="1"/>
          </p:cNvSpPr>
          <p:nvPr/>
        </p:nvSpPr>
        <p:spPr bwMode="auto">
          <a:xfrm flipH="1" flipV="1">
            <a:off x="2879725" y="2165350"/>
            <a:ext cx="476250" cy="504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427" name="Line 203"/>
          <p:cNvSpPr>
            <a:spLocks noChangeShapeType="1"/>
          </p:cNvSpPr>
          <p:nvPr/>
        </p:nvSpPr>
        <p:spPr bwMode="auto">
          <a:xfrm flipH="1">
            <a:off x="2913063" y="4073525"/>
            <a:ext cx="231775" cy="9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428" name="Line 204"/>
          <p:cNvSpPr>
            <a:spLocks noChangeShapeType="1"/>
          </p:cNvSpPr>
          <p:nvPr/>
        </p:nvSpPr>
        <p:spPr bwMode="auto">
          <a:xfrm flipH="1">
            <a:off x="2805113" y="5021263"/>
            <a:ext cx="533400" cy="495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429" name="Line 205"/>
          <p:cNvSpPr>
            <a:spLocks noChangeShapeType="1"/>
          </p:cNvSpPr>
          <p:nvPr/>
        </p:nvSpPr>
        <p:spPr bwMode="auto">
          <a:xfrm flipH="1" flipV="1">
            <a:off x="4684713" y="2366963"/>
            <a:ext cx="9525" cy="358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430" name="Line 206"/>
          <p:cNvSpPr>
            <a:spLocks noChangeShapeType="1"/>
          </p:cNvSpPr>
          <p:nvPr/>
        </p:nvSpPr>
        <p:spPr bwMode="auto">
          <a:xfrm>
            <a:off x="4622800" y="5197475"/>
            <a:ext cx="0" cy="342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431" name="Line 207"/>
          <p:cNvSpPr>
            <a:spLocks noChangeShapeType="1"/>
          </p:cNvSpPr>
          <p:nvPr/>
        </p:nvSpPr>
        <p:spPr bwMode="auto">
          <a:xfrm flipH="1" flipV="1">
            <a:off x="6500813" y="4268788"/>
            <a:ext cx="2825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435" name="Text Box 211"/>
          <p:cNvSpPr txBox="1">
            <a:spLocks noChangeArrowheads="1"/>
          </p:cNvSpPr>
          <p:nvPr/>
        </p:nvSpPr>
        <p:spPr bwMode="auto">
          <a:xfrm>
            <a:off x="5567363" y="4476750"/>
            <a:ext cx="2446337" cy="1214438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chemeClr val="bg1"/>
                </a:solidFill>
              </a:rPr>
              <a:t>    </a:t>
            </a:r>
            <a:r>
              <a:rPr lang="en-US" altLang="en-US" sz="1400">
                <a:solidFill>
                  <a:schemeClr val="bg1"/>
                </a:solidFill>
              </a:rPr>
              <a:t>“</a:t>
            </a:r>
            <a:r>
              <a:rPr lang="en-US" altLang="en-US" sz="1400" u="sng">
                <a:solidFill>
                  <a:schemeClr val="bg1"/>
                </a:solidFill>
              </a:rPr>
              <a:t>Accordion</a:t>
            </a:r>
            <a:r>
              <a:rPr lang="en-US" altLang="en-US" sz="1400">
                <a:solidFill>
                  <a:schemeClr val="bg1"/>
                </a:solidFill>
              </a:rPr>
              <a:t>” </a:t>
            </a:r>
            <a:r>
              <a:rPr lang="en-US" altLang="en-US" sz="1400" u="sng">
                <a:solidFill>
                  <a:schemeClr val="bg1"/>
                </a:solidFill>
              </a:rPr>
              <a:t>Principle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   - Dead Ball Officiating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   - Talk To Players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   - Break Up Confrontations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   - Make A Presence</a:t>
            </a:r>
          </a:p>
        </p:txBody>
      </p:sp>
      <p:grpSp>
        <p:nvGrpSpPr>
          <p:cNvPr id="180305" name="Group 81"/>
          <p:cNvGrpSpPr>
            <a:grpSpLocks/>
          </p:cNvGrpSpPr>
          <p:nvPr/>
        </p:nvGrpSpPr>
        <p:grpSpPr bwMode="auto">
          <a:xfrm>
            <a:off x="5035550" y="1416050"/>
            <a:ext cx="695325" cy="471488"/>
            <a:chOff x="598" y="1763"/>
            <a:chExt cx="438" cy="297"/>
          </a:xfrm>
        </p:grpSpPr>
        <p:sp>
          <p:nvSpPr>
            <p:cNvPr id="36972" name="Rectangle 82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6973" name="Text Box 83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180290" name="Group 66"/>
          <p:cNvGrpSpPr>
            <a:grpSpLocks/>
          </p:cNvGrpSpPr>
          <p:nvPr/>
        </p:nvGrpSpPr>
        <p:grpSpPr bwMode="auto">
          <a:xfrm>
            <a:off x="3338513" y="1444625"/>
            <a:ext cx="612775" cy="457200"/>
            <a:chOff x="2359" y="3560"/>
            <a:chExt cx="386" cy="288"/>
          </a:xfrm>
        </p:grpSpPr>
        <p:sp>
          <p:nvSpPr>
            <p:cNvPr id="36970" name="Rectangle 6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6971" name="Text Box 6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FJ</a:t>
              </a:r>
            </a:p>
          </p:txBody>
        </p:sp>
      </p:grpSp>
      <p:sp>
        <p:nvSpPr>
          <p:cNvPr id="36944" name="Text Box 218"/>
          <p:cNvSpPr txBox="1">
            <a:spLocks noChangeArrowheads="1"/>
          </p:cNvSpPr>
          <p:nvPr/>
        </p:nvSpPr>
        <p:spPr bwMode="auto">
          <a:xfrm>
            <a:off x="5975350" y="1512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0444" name="Text Box 220"/>
          <p:cNvSpPr txBox="1">
            <a:spLocks noChangeArrowheads="1"/>
          </p:cNvSpPr>
          <p:nvPr/>
        </p:nvSpPr>
        <p:spPr bwMode="auto">
          <a:xfrm>
            <a:off x="5891213" y="2133600"/>
            <a:ext cx="1390650" cy="915988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LJ and 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Square In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At The Spot</a:t>
            </a:r>
          </a:p>
        </p:txBody>
      </p:sp>
      <p:sp>
        <p:nvSpPr>
          <p:cNvPr id="180445" name="Text Box 221"/>
          <p:cNvSpPr txBox="1">
            <a:spLocks noChangeArrowheads="1"/>
          </p:cNvSpPr>
          <p:nvPr/>
        </p:nvSpPr>
        <p:spPr bwMode="auto">
          <a:xfrm>
            <a:off x="2417763" y="2981325"/>
            <a:ext cx="1606550" cy="641350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All Officials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“Accordion” In</a:t>
            </a:r>
          </a:p>
        </p:txBody>
      </p:sp>
      <p:sp>
        <p:nvSpPr>
          <p:cNvPr id="180446" name="Line 222"/>
          <p:cNvSpPr>
            <a:spLocks noChangeShapeType="1"/>
          </p:cNvSpPr>
          <p:nvPr/>
        </p:nvSpPr>
        <p:spPr bwMode="auto">
          <a:xfrm flipH="1" flipV="1">
            <a:off x="6164263" y="3341688"/>
            <a:ext cx="169862" cy="7318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0296" name="Group 72"/>
          <p:cNvGrpSpPr>
            <a:grpSpLocks/>
          </p:cNvGrpSpPr>
          <p:nvPr/>
        </p:nvGrpSpPr>
        <p:grpSpPr bwMode="auto">
          <a:xfrm>
            <a:off x="3313113" y="5846763"/>
            <a:ext cx="612775" cy="457200"/>
            <a:chOff x="2359" y="3560"/>
            <a:chExt cx="386" cy="288"/>
          </a:xfrm>
        </p:grpSpPr>
        <p:sp>
          <p:nvSpPr>
            <p:cNvPr id="36968" name="Rectangle 7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6969" name="Text Box 7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SJ</a:t>
              </a:r>
            </a:p>
          </p:txBody>
        </p:sp>
      </p:grpSp>
      <p:sp>
        <p:nvSpPr>
          <p:cNvPr id="180454" name="Line 230"/>
          <p:cNvSpPr>
            <a:spLocks noChangeShapeType="1"/>
          </p:cNvSpPr>
          <p:nvPr/>
        </p:nvSpPr>
        <p:spPr bwMode="auto">
          <a:xfrm flipH="1" flipV="1">
            <a:off x="4198938" y="3865563"/>
            <a:ext cx="365125" cy="200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315" name="Oval 91"/>
          <p:cNvSpPr>
            <a:spLocks noChangeAspect="1" noChangeArrowheads="1"/>
          </p:cNvSpPr>
          <p:nvPr/>
        </p:nvSpPr>
        <p:spPr bwMode="auto">
          <a:xfrm>
            <a:off x="5346700" y="4318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80318" name="Group 94"/>
          <p:cNvGrpSpPr>
            <a:grpSpLocks noChangeAspect="1"/>
          </p:cNvGrpSpPr>
          <p:nvPr/>
        </p:nvGrpSpPr>
        <p:grpSpPr bwMode="auto">
          <a:xfrm>
            <a:off x="5095875" y="4570413"/>
            <a:ext cx="542925" cy="336550"/>
            <a:chOff x="3058" y="2951"/>
            <a:chExt cx="428" cy="264"/>
          </a:xfrm>
        </p:grpSpPr>
        <p:sp>
          <p:nvSpPr>
            <p:cNvPr id="36966" name="Oval 95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6967" name="Text Box 96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180299" name="Group 75"/>
          <p:cNvGrpSpPr>
            <a:grpSpLocks/>
          </p:cNvGrpSpPr>
          <p:nvPr/>
        </p:nvGrpSpPr>
        <p:grpSpPr bwMode="auto">
          <a:xfrm>
            <a:off x="6542088" y="2998788"/>
            <a:ext cx="442912" cy="471487"/>
            <a:chOff x="3796" y="2871"/>
            <a:chExt cx="279" cy="297"/>
          </a:xfrm>
        </p:grpSpPr>
        <p:sp>
          <p:nvSpPr>
            <p:cNvPr id="36964" name="Rectangle 76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6965" name="Text Box 77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180455" name="Group 231"/>
          <p:cNvGrpSpPr>
            <a:grpSpLocks/>
          </p:cNvGrpSpPr>
          <p:nvPr/>
        </p:nvGrpSpPr>
        <p:grpSpPr bwMode="auto">
          <a:xfrm>
            <a:off x="4529138" y="5976938"/>
            <a:ext cx="268287" cy="571500"/>
            <a:chOff x="3248" y="3589"/>
            <a:chExt cx="169" cy="360"/>
          </a:xfrm>
        </p:grpSpPr>
        <p:sp>
          <p:nvSpPr>
            <p:cNvPr id="36961" name="Rectangle 232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6962" name="Text Box 233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2</a:t>
              </a:r>
            </a:p>
          </p:txBody>
        </p:sp>
        <p:sp>
          <p:nvSpPr>
            <p:cNvPr id="36963" name="Line 234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0302" name="Group 78"/>
          <p:cNvGrpSpPr>
            <a:grpSpLocks/>
          </p:cNvGrpSpPr>
          <p:nvPr/>
        </p:nvGrpSpPr>
        <p:grpSpPr bwMode="auto">
          <a:xfrm>
            <a:off x="5035550" y="5856288"/>
            <a:ext cx="612775" cy="457200"/>
            <a:chOff x="2380" y="3560"/>
            <a:chExt cx="386" cy="288"/>
          </a:xfrm>
        </p:grpSpPr>
        <p:sp>
          <p:nvSpPr>
            <p:cNvPr id="36959" name="Rectangle 7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6960" name="Text Box 80"/>
            <p:cNvSpPr txBox="1">
              <a:spLocks noChangeArrowheads="1"/>
            </p:cNvSpPr>
            <p:nvPr/>
          </p:nvSpPr>
          <p:spPr bwMode="auto">
            <a:xfrm>
              <a:off x="2380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 L</a:t>
              </a:r>
            </a:p>
          </p:txBody>
        </p:sp>
      </p:grpSp>
      <p:sp>
        <p:nvSpPr>
          <p:cNvPr id="180465" name="Line 241"/>
          <p:cNvSpPr>
            <a:spLocks noChangeShapeType="1"/>
          </p:cNvSpPr>
          <p:nvPr/>
        </p:nvSpPr>
        <p:spPr bwMode="auto">
          <a:xfrm flipH="1" flipV="1">
            <a:off x="4622800" y="5567363"/>
            <a:ext cx="7938" cy="2428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466" name="Line 242"/>
          <p:cNvSpPr>
            <a:spLocks noChangeShapeType="1"/>
          </p:cNvSpPr>
          <p:nvPr/>
        </p:nvSpPr>
        <p:spPr bwMode="auto">
          <a:xfrm>
            <a:off x="4691063" y="1946275"/>
            <a:ext cx="0" cy="342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467" name="Line 243"/>
          <p:cNvSpPr>
            <a:spLocks noChangeShapeType="1"/>
          </p:cNvSpPr>
          <p:nvPr/>
        </p:nvSpPr>
        <p:spPr bwMode="auto">
          <a:xfrm flipH="1">
            <a:off x="4672013" y="1933575"/>
            <a:ext cx="431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468" name="Line 244"/>
          <p:cNvSpPr>
            <a:spLocks noChangeShapeType="1"/>
          </p:cNvSpPr>
          <p:nvPr/>
        </p:nvSpPr>
        <p:spPr bwMode="auto">
          <a:xfrm flipH="1">
            <a:off x="4608513" y="5822950"/>
            <a:ext cx="4445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L 0.04687 4.8148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0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4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81481E-6 L -0.0625 4.81481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80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5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0.06041 1.8518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0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21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-0.075 0.0013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80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-0.02813 0.0333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80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6" y="1667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-0.03646 0.0277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80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3" y="1389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0.03958 -0.0222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80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-1111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-0.03334 -0.0472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80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-2361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7407E-6 L -0.02291 0.0013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803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6" y="69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48148E-6 L -0.02604 -0.0013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803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2" y="-69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-0.07083 -2.59259E-6 C -0.10312 -2.59259E-6 -0.14166 0.01135 -0.14166 0.02084 L -0.14166 0.04167 " pathEditMode="relative" rAng="0" ptsTypes="FfFF">
                                      <p:cBhvr>
                                        <p:cTn id="27" dur="3000" fill="hold"/>
                                        <p:tgtEl>
                                          <p:spTgt spid="180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83" y="208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22222E-6 L -0.07969 2.22222E-6 C -0.11563 2.22222E-6 -0.15885 -0.02199 -0.15885 -0.03889 L -0.15885 -0.07778 " pathEditMode="relative" rAng="0" ptsTypes="FfFF">
                                      <p:cBhvr>
                                        <p:cTn id="29" dur="3000" fill="hold"/>
                                        <p:tgtEl>
                                          <p:spTgt spid="180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51" y="-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87 4.81481E-6 L 0.07292 0.0472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80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2" y="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-0.15 0.0166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80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833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292 0.04722 L -0.07708 0.0652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80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903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00104 0.15186 " pathEditMode="relative" rAng="0" ptsTypes="AA">
                                      <p:cBhvr>
                                        <p:cTn id="39" dur="3000" fill="hold"/>
                                        <p:tgtEl>
                                          <p:spTgt spid="180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7593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5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1.11111E-6 -1.11111E-6 L -0.06771 -1.11111E-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80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5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35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4.72222E-6 -2.59259E-6 L -0.06771 -2.59259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80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80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80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-0.06771 -2.59259E-6 L -0.06771 0.08611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80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06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4" presetClass="path" presetSubtype="0" accel="50000" decel="5000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-0.06771 -2.96296E-6 L -0.06789 -0.1138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80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5694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80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8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80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8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8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3700"/>
                            </p:stCondLst>
                            <p:childTnLst>
                              <p:par>
                                <p:cTn id="7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15185 L -0.0526 0.15208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80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7" y="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5 4.81481E-6 L -0.00417 0.09861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80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7" y="4931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41 1.85185E-6 L -0.00208 -0.0902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80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7" y="-4514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0.00139 L 0.02396 0.00278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80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8" y="69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80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80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80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80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8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57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0"/>
                                        <p:tgtEl>
                                          <p:spTgt spid="18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0700"/>
                            </p:stCondLst>
                            <p:childTnLst>
                              <p:par>
                                <p:cTn id="9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180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180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180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180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180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180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180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180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3000"/>
                                        <p:tgtEl>
                                          <p:spTgt spid="180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180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180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L 0.01146 0.05416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180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" y="2708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3000"/>
                                        <p:tgtEl>
                                          <p:spTgt spid="180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3000"/>
                                        <p:tgtEl>
                                          <p:spTgt spid="180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3000"/>
                                        <p:tgtEl>
                                          <p:spTgt spid="180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3000"/>
                                        <p:tgtEl>
                                          <p:spTgt spid="180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3000"/>
                                        <p:tgtEl>
                                          <p:spTgt spid="180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3000"/>
                                        <p:tgtEl>
                                          <p:spTgt spid="180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3000"/>
                                        <p:tgtEl>
                                          <p:spTgt spid="180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3000"/>
                                        <p:tgtEl>
                                          <p:spTgt spid="180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3000"/>
                                        <p:tgtEl>
                                          <p:spTgt spid="180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3000"/>
                                        <p:tgtEl>
                                          <p:spTgt spid="180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23700"/>
                            </p:stCondLst>
                            <p:childTnLst>
                              <p:par>
                                <p:cTn id="16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6 0.15208 L -0.06354 -0.01899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180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6" y="-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25700"/>
                            </p:stCondLst>
                            <p:childTnLst>
                              <p:par>
                                <p:cTn id="16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46 0.05417 L -0.05313 0.00695 " pathEditMode="relative" rAng="0" ptsTypes="AA">
                                      <p:cBhvr>
                                        <p:cTn id="169" dur="2000" fill="hold"/>
                                        <p:tgtEl>
                                          <p:spTgt spid="180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9" y="-2361"/>
                                    </p:animMotion>
                                  </p:childTnLst>
                                </p:cTn>
                              </p:par>
                              <p:par>
                                <p:cTn id="17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9051 L -0.08021 -0.00162 " pathEditMode="relative" rAng="0" ptsTypes="AA">
                                      <p:cBhvr>
                                        <p:cTn id="171" dur="2000" fill="hold"/>
                                        <p:tgtEl>
                                          <p:spTgt spid="180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2" y="-4606"/>
                                    </p:animMotion>
                                  </p:childTnLst>
                                </p:cTn>
                              </p:par>
                              <p:par>
                                <p:cTn id="1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9028 L -0.07604 1.85185E-6 " pathEditMode="relative" rAng="0" ptsTypes="AA">
                                      <p:cBhvr>
                                        <p:cTn id="173" dur="2000" fill="hold"/>
                                        <p:tgtEl>
                                          <p:spTgt spid="180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8" y="4514"/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96296E-6 L -0.06476 -0.00348 " pathEditMode="relative" rAng="0" ptsTypes="AA">
                                      <p:cBhvr>
                                        <p:cTn id="175" dur="2000" fill="hold"/>
                                        <p:tgtEl>
                                          <p:spTgt spid="180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7" y="-185"/>
                                    </p:animMotion>
                                  </p:childTnLst>
                                </p:cTn>
                              </p:par>
                              <p:par>
                                <p:cTn id="17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771 0.08611 L -0.06771 -2.59259E-6 " pathEditMode="relative" rAng="0" ptsTypes="AA">
                                      <p:cBhvr>
                                        <p:cTn id="177" dur="2000" fill="hold"/>
                                        <p:tgtEl>
                                          <p:spTgt spid="180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306"/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153 -0.14189 L -0.06771 -4.44444E-6 " pathEditMode="relative" rAng="0" ptsTypes="AA">
                                      <p:cBhvr>
                                        <p:cTn id="179" dur="2000" fill="hold"/>
                                        <p:tgtEl>
                                          <p:spTgt spid="180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27700"/>
                            </p:stCondLst>
                            <p:childTnLst>
                              <p:par>
                                <p:cTn id="1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18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18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18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2000"/>
                                        <p:tgtEl>
                                          <p:spTgt spid="18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18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18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2000"/>
                                        <p:tgtEl>
                                          <p:spTgt spid="18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2000"/>
                                        <p:tgtEl>
                                          <p:spTgt spid="180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000"/>
                                        <p:tgtEl>
                                          <p:spTgt spid="18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29700"/>
                            </p:stCondLst>
                            <p:childTnLst>
                              <p:par>
                                <p:cTn id="209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2000"/>
                                        <p:tgtEl>
                                          <p:spTgt spid="180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2000"/>
                                        <p:tgtEl>
                                          <p:spTgt spid="180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2000"/>
                                        <p:tgtEl>
                                          <p:spTgt spid="180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2000"/>
                                        <p:tgtEl>
                                          <p:spTgt spid="180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2000"/>
                                        <p:tgtEl>
                                          <p:spTgt spid="180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2000"/>
                                        <p:tgtEl>
                                          <p:spTgt spid="180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2000"/>
                                        <p:tgtEl>
                                          <p:spTgt spid="180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311" grpId="0" animBg="1"/>
      <p:bldP spid="180312" grpId="0" animBg="1"/>
      <p:bldP spid="180312" grpId="1" animBg="1"/>
      <p:bldP spid="180313" grpId="0" animBg="1"/>
      <p:bldP spid="180313" grpId="1" animBg="1"/>
      <p:bldP spid="180314" grpId="0" animBg="1"/>
      <p:bldP spid="180314" grpId="1" animBg="1"/>
      <p:bldP spid="180316" grpId="0" animBg="1"/>
      <p:bldP spid="180317" grpId="0" animBg="1"/>
      <p:bldP spid="180435" grpId="0" animBg="1"/>
      <p:bldP spid="180435" grpId="1" animBg="1"/>
      <p:bldP spid="180444" grpId="0" animBg="1"/>
      <p:bldP spid="180444" grpId="1" animBg="1"/>
      <p:bldP spid="180445" grpId="0" animBg="1"/>
      <p:bldP spid="180445" grpId="1" animBg="1"/>
      <p:bldP spid="180315" grpId="0" animBg="1"/>
      <p:bldP spid="18031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588963" y="1060450"/>
            <a:ext cx="308133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Keep Relative Positioning</a:t>
            </a:r>
          </a:p>
          <a:p>
            <a:pPr eaLnBrk="1" hangingPunct="1">
              <a:defRPr/>
            </a:pPr>
            <a:endParaRPr lang="en-US" sz="1000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604838" y="1947863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Rectangle 10"/>
          <p:cNvSpPr>
            <a:spLocks noChangeAspect="1" noChangeArrowheads="1"/>
          </p:cNvSpPr>
          <p:nvPr/>
        </p:nvSpPr>
        <p:spPr bwMode="auto">
          <a:xfrm>
            <a:off x="1930400" y="1790700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8923" name="Rectangle 11"/>
          <p:cNvSpPr>
            <a:spLocks noChangeAspect="1" noChangeArrowheads="1"/>
          </p:cNvSpPr>
          <p:nvPr/>
        </p:nvSpPr>
        <p:spPr bwMode="auto">
          <a:xfrm>
            <a:off x="1930400" y="5829300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8924" name="Rectangle 12"/>
          <p:cNvSpPr>
            <a:spLocks noChangeAspect="1" noChangeArrowheads="1"/>
          </p:cNvSpPr>
          <p:nvPr/>
        </p:nvSpPr>
        <p:spPr bwMode="auto">
          <a:xfrm>
            <a:off x="520700" y="1790700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8925" name="Rectangle 13"/>
          <p:cNvSpPr>
            <a:spLocks noChangeAspect="1" noChangeArrowheads="1"/>
          </p:cNvSpPr>
          <p:nvPr/>
        </p:nvSpPr>
        <p:spPr bwMode="auto">
          <a:xfrm>
            <a:off x="520700" y="5829300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5292725" y="19589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97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Press Box</a:t>
            </a:r>
          </a:p>
        </p:txBody>
      </p:sp>
      <p:sp>
        <p:nvSpPr>
          <p:cNvPr id="174098" name="Text Box 18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1 0</a:t>
            </a:r>
          </a:p>
        </p:txBody>
      </p:sp>
      <p:sp>
        <p:nvSpPr>
          <p:cNvPr id="174099" name="Text Box 19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2 0</a:t>
            </a:r>
          </a:p>
        </p:txBody>
      </p:sp>
      <p:sp>
        <p:nvSpPr>
          <p:cNvPr id="174100" name="Text Box 20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3 0</a:t>
            </a:r>
          </a:p>
        </p:txBody>
      </p:sp>
      <p:sp>
        <p:nvSpPr>
          <p:cNvPr id="174101" name="Text Box 21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174102" name="Text Box 22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5 0</a:t>
            </a:r>
          </a:p>
        </p:txBody>
      </p:sp>
      <p:sp>
        <p:nvSpPr>
          <p:cNvPr id="174103" name="Text Box 23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38936" name="Line 24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Rectangle 25"/>
          <p:cNvSpPr>
            <a:spLocks noChangeArrowheads="1"/>
          </p:cNvSpPr>
          <p:nvPr/>
        </p:nvSpPr>
        <p:spPr bwMode="auto">
          <a:xfrm>
            <a:off x="4076700" y="5829300"/>
            <a:ext cx="3749675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8938" name="Line 26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9" name="Line 27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0" name="Line 28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1" name="Line 29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2" name="Line 30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3" name="Line 31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4" name="Line 32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5" name="Line 33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6" name="Line 34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7" name="Line 35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8" name="Line 36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9" name="Line 37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18" name="Text Box 38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74119" name="Text Box 39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74120" name="Text Box 40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74121" name="Text Box 41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74122" name="Text Box 42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grpSp>
        <p:nvGrpSpPr>
          <p:cNvPr id="38955" name="Group 43"/>
          <p:cNvGrpSpPr>
            <a:grpSpLocks/>
          </p:cNvGrpSpPr>
          <p:nvPr/>
        </p:nvGrpSpPr>
        <p:grpSpPr bwMode="auto">
          <a:xfrm>
            <a:off x="5210175" y="5969000"/>
            <a:ext cx="204788" cy="730250"/>
            <a:chOff x="3204" y="3720"/>
            <a:chExt cx="113" cy="420"/>
          </a:xfrm>
        </p:grpSpPr>
        <p:grpSp>
          <p:nvGrpSpPr>
            <p:cNvPr id="39029" name="Group 44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39034" name="AutoShape 45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9035" name="Oval 46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9030" name="Line 47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31" name="Line 48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32" name="Line 49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33" name="Oval 50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8956" name="Group 51"/>
          <p:cNvGrpSpPr>
            <a:grpSpLocks/>
          </p:cNvGrpSpPr>
          <p:nvPr/>
        </p:nvGrpSpPr>
        <p:grpSpPr bwMode="auto">
          <a:xfrm>
            <a:off x="5168900" y="5942013"/>
            <a:ext cx="268288" cy="571500"/>
            <a:chOff x="3248" y="3589"/>
            <a:chExt cx="169" cy="360"/>
          </a:xfrm>
        </p:grpSpPr>
        <p:sp>
          <p:nvSpPr>
            <p:cNvPr id="39026" name="Rectangle 52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9027" name="Text Box 53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1</a:t>
              </a:r>
            </a:p>
          </p:txBody>
        </p:sp>
        <p:sp>
          <p:nvSpPr>
            <p:cNvPr id="39028" name="Line 54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957" name="Group 55"/>
          <p:cNvGrpSpPr>
            <a:grpSpLocks/>
          </p:cNvGrpSpPr>
          <p:nvPr/>
        </p:nvGrpSpPr>
        <p:grpSpPr bwMode="auto">
          <a:xfrm>
            <a:off x="4357688" y="5961063"/>
            <a:ext cx="192087" cy="730250"/>
            <a:chOff x="3204" y="3720"/>
            <a:chExt cx="113" cy="420"/>
          </a:xfrm>
        </p:grpSpPr>
        <p:grpSp>
          <p:nvGrpSpPr>
            <p:cNvPr id="39019" name="Group 56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39024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9025" name="Oval 58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9020" name="Line 59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1" name="Line 60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2" name="Line 61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3" name="Oval 62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8958" name="Rectangle 63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44" name="Text Box 64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Score Board</a:t>
            </a:r>
          </a:p>
        </p:txBody>
      </p:sp>
      <p:sp>
        <p:nvSpPr>
          <p:cNvPr id="174145" name="Text Box 65"/>
          <p:cNvSpPr txBox="1">
            <a:spLocks noChangeArrowheads="1"/>
          </p:cNvSpPr>
          <p:nvPr/>
        </p:nvSpPr>
        <p:spPr bwMode="auto">
          <a:xfrm>
            <a:off x="1422400" y="152400"/>
            <a:ext cx="70881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Long Run Down Sideline</a:t>
            </a:r>
          </a:p>
        </p:txBody>
      </p:sp>
      <p:grpSp>
        <p:nvGrpSpPr>
          <p:cNvPr id="174146" name="Group 66"/>
          <p:cNvGrpSpPr>
            <a:grpSpLocks/>
          </p:cNvGrpSpPr>
          <p:nvPr/>
        </p:nvGrpSpPr>
        <p:grpSpPr bwMode="auto">
          <a:xfrm>
            <a:off x="3338513" y="1433513"/>
            <a:ext cx="612775" cy="457200"/>
            <a:chOff x="2359" y="3560"/>
            <a:chExt cx="386" cy="288"/>
          </a:xfrm>
        </p:grpSpPr>
        <p:sp>
          <p:nvSpPr>
            <p:cNvPr id="39017" name="Rectangle 6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9018" name="Text Box 6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174149" name="Group 69"/>
          <p:cNvGrpSpPr>
            <a:grpSpLocks/>
          </p:cNvGrpSpPr>
          <p:nvPr/>
        </p:nvGrpSpPr>
        <p:grpSpPr bwMode="auto">
          <a:xfrm>
            <a:off x="4229100" y="3290888"/>
            <a:ext cx="442913" cy="471487"/>
            <a:chOff x="3796" y="2871"/>
            <a:chExt cx="279" cy="297"/>
          </a:xfrm>
        </p:grpSpPr>
        <p:sp>
          <p:nvSpPr>
            <p:cNvPr id="39015" name="Rectangle 7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9016" name="Text Box 7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174155" name="Group 75"/>
          <p:cNvGrpSpPr>
            <a:grpSpLocks/>
          </p:cNvGrpSpPr>
          <p:nvPr/>
        </p:nvGrpSpPr>
        <p:grpSpPr bwMode="auto">
          <a:xfrm>
            <a:off x="5002213" y="5857875"/>
            <a:ext cx="612775" cy="457200"/>
            <a:chOff x="2359" y="3560"/>
            <a:chExt cx="386" cy="288"/>
          </a:xfrm>
        </p:grpSpPr>
        <p:sp>
          <p:nvSpPr>
            <p:cNvPr id="39013" name="Rectangle 76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9014" name="Text Box 77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 L</a:t>
              </a:r>
            </a:p>
          </p:txBody>
        </p:sp>
      </p:grpSp>
      <p:grpSp>
        <p:nvGrpSpPr>
          <p:cNvPr id="174152" name="Group 72"/>
          <p:cNvGrpSpPr>
            <a:grpSpLocks/>
          </p:cNvGrpSpPr>
          <p:nvPr/>
        </p:nvGrpSpPr>
        <p:grpSpPr bwMode="auto">
          <a:xfrm>
            <a:off x="3313113" y="5892800"/>
            <a:ext cx="612775" cy="457200"/>
            <a:chOff x="2359" y="3560"/>
            <a:chExt cx="386" cy="288"/>
          </a:xfrm>
        </p:grpSpPr>
        <p:sp>
          <p:nvSpPr>
            <p:cNvPr id="39011" name="Rectangle 7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9012" name="Text Box 7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174158" name="Group 78"/>
          <p:cNvGrpSpPr>
            <a:grpSpLocks/>
          </p:cNvGrpSpPr>
          <p:nvPr/>
        </p:nvGrpSpPr>
        <p:grpSpPr bwMode="auto">
          <a:xfrm>
            <a:off x="5035550" y="1404938"/>
            <a:ext cx="695325" cy="471487"/>
            <a:chOff x="598" y="1763"/>
            <a:chExt cx="438" cy="297"/>
          </a:xfrm>
        </p:grpSpPr>
        <p:sp>
          <p:nvSpPr>
            <p:cNvPr id="39009" name="Rectangle 79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9010" name="Text Box 80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174161" name="Group 81"/>
          <p:cNvGrpSpPr>
            <a:grpSpLocks/>
          </p:cNvGrpSpPr>
          <p:nvPr/>
        </p:nvGrpSpPr>
        <p:grpSpPr bwMode="auto">
          <a:xfrm>
            <a:off x="2890838" y="3914775"/>
            <a:ext cx="600075" cy="496888"/>
            <a:chOff x="589" y="2670"/>
            <a:chExt cx="378" cy="297"/>
          </a:xfrm>
        </p:grpSpPr>
        <p:sp>
          <p:nvSpPr>
            <p:cNvPr id="39007" name="Rectangle 82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9008" name="Text Box 83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38967" name="Rectangle 84"/>
          <p:cNvSpPr>
            <a:spLocks noChangeAspect="1" noChangeArrowheads="1"/>
          </p:cNvSpPr>
          <p:nvPr/>
        </p:nvSpPr>
        <p:spPr bwMode="auto">
          <a:xfrm>
            <a:off x="5346700" y="37592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8968" name="Oval 85"/>
          <p:cNvSpPr>
            <a:spLocks noChangeAspect="1" noChangeArrowheads="1"/>
          </p:cNvSpPr>
          <p:nvPr/>
        </p:nvSpPr>
        <p:spPr bwMode="auto">
          <a:xfrm>
            <a:off x="5346700" y="34925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8969" name="Oval 86"/>
          <p:cNvSpPr>
            <a:spLocks noChangeAspect="1" noChangeArrowheads="1"/>
          </p:cNvSpPr>
          <p:nvPr/>
        </p:nvSpPr>
        <p:spPr bwMode="auto">
          <a:xfrm>
            <a:off x="5346700" y="3200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8970" name="Oval 87"/>
          <p:cNvSpPr>
            <a:spLocks noChangeAspect="1" noChangeArrowheads="1"/>
          </p:cNvSpPr>
          <p:nvPr/>
        </p:nvSpPr>
        <p:spPr bwMode="auto">
          <a:xfrm>
            <a:off x="5346700" y="4038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8971" name="Oval 88"/>
          <p:cNvSpPr>
            <a:spLocks noChangeAspect="1" noChangeArrowheads="1"/>
          </p:cNvSpPr>
          <p:nvPr/>
        </p:nvSpPr>
        <p:spPr bwMode="auto">
          <a:xfrm>
            <a:off x="5346700" y="4318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8972" name="Oval 89"/>
          <p:cNvSpPr>
            <a:spLocks noChangeAspect="1" noChangeArrowheads="1"/>
          </p:cNvSpPr>
          <p:nvPr/>
        </p:nvSpPr>
        <p:spPr bwMode="auto">
          <a:xfrm>
            <a:off x="5695950" y="3768725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70" name="Oval 90"/>
          <p:cNvSpPr>
            <a:spLocks noChangeAspect="1" noChangeArrowheads="1"/>
          </p:cNvSpPr>
          <p:nvPr/>
        </p:nvSpPr>
        <p:spPr bwMode="auto">
          <a:xfrm>
            <a:off x="5576888" y="47799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/>
          </a:p>
        </p:txBody>
      </p:sp>
      <p:grpSp>
        <p:nvGrpSpPr>
          <p:cNvPr id="38974" name="Group 91"/>
          <p:cNvGrpSpPr>
            <a:grpSpLocks noChangeAspect="1"/>
          </p:cNvGrpSpPr>
          <p:nvPr/>
        </p:nvGrpSpPr>
        <p:grpSpPr bwMode="auto">
          <a:xfrm>
            <a:off x="5083175" y="4570413"/>
            <a:ext cx="542925" cy="336550"/>
            <a:chOff x="3058" y="2951"/>
            <a:chExt cx="428" cy="264"/>
          </a:xfrm>
        </p:grpSpPr>
        <p:sp>
          <p:nvSpPr>
            <p:cNvPr id="39005" name="Oval 92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9006" name="Text Box 93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38975" name="Group 94"/>
          <p:cNvGrpSpPr>
            <a:grpSpLocks noChangeAspect="1"/>
          </p:cNvGrpSpPr>
          <p:nvPr/>
        </p:nvGrpSpPr>
        <p:grpSpPr bwMode="auto">
          <a:xfrm>
            <a:off x="5335588" y="2652713"/>
            <a:ext cx="287337" cy="336550"/>
            <a:chOff x="3264" y="1559"/>
            <a:chExt cx="226" cy="264"/>
          </a:xfrm>
        </p:grpSpPr>
        <p:sp>
          <p:nvSpPr>
            <p:cNvPr id="39003" name="Oval 95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9004" name="Text Box 96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38976" name="Group 97"/>
          <p:cNvGrpSpPr>
            <a:grpSpLocks noChangeAspect="1"/>
          </p:cNvGrpSpPr>
          <p:nvPr/>
        </p:nvGrpSpPr>
        <p:grpSpPr bwMode="auto">
          <a:xfrm>
            <a:off x="5908675" y="3421063"/>
            <a:ext cx="274638" cy="336550"/>
            <a:chOff x="3855" y="2096"/>
            <a:chExt cx="217" cy="264"/>
          </a:xfrm>
        </p:grpSpPr>
        <p:sp>
          <p:nvSpPr>
            <p:cNvPr id="39001" name="Oval 98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9002" name="Text Box 99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38977" name="Group 100"/>
          <p:cNvGrpSpPr>
            <a:grpSpLocks noChangeAspect="1"/>
          </p:cNvGrpSpPr>
          <p:nvPr/>
        </p:nvGrpSpPr>
        <p:grpSpPr bwMode="auto">
          <a:xfrm>
            <a:off x="5921375" y="4052888"/>
            <a:ext cx="274638" cy="336550"/>
            <a:chOff x="3855" y="2096"/>
            <a:chExt cx="217" cy="264"/>
          </a:xfrm>
        </p:grpSpPr>
        <p:sp>
          <p:nvSpPr>
            <p:cNvPr id="38999" name="Oval 101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9000" name="Text Box 102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sp>
        <p:nvSpPr>
          <p:cNvPr id="174271" name="Text Box 191"/>
          <p:cNvSpPr txBox="1">
            <a:spLocks noChangeArrowheads="1"/>
          </p:cNvSpPr>
          <p:nvPr/>
        </p:nvSpPr>
        <p:spPr bwMode="auto">
          <a:xfrm>
            <a:off x="3833813" y="4411663"/>
            <a:ext cx="928687" cy="646112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Trailing Official</a:t>
            </a:r>
          </a:p>
        </p:txBody>
      </p:sp>
      <p:grpSp>
        <p:nvGrpSpPr>
          <p:cNvPr id="174183" name="Group 103"/>
          <p:cNvGrpSpPr>
            <a:grpSpLocks noChangeAspect="1"/>
          </p:cNvGrpSpPr>
          <p:nvPr/>
        </p:nvGrpSpPr>
        <p:grpSpPr bwMode="auto">
          <a:xfrm>
            <a:off x="5241925" y="3770313"/>
            <a:ext cx="357188" cy="211137"/>
            <a:chOff x="4240" y="2392"/>
            <a:chExt cx="244" cy="144"/>
          </a:xfrm>
        </p:grpSpPr>
        <p:sp>
          <p:nvSpPr>
            <p:cNvPr id="38993" name="AutoShape 104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8994" name="Line 105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95" name="Line 106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96" name="Line 107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97" name="Line 108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98" name="Line 109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90" name="Line 110"/>
          <p:cNvSpPr>
            <a:spLocks noChangeShapeType="1"/>
          </p:cNvSpPr>
          <p:nvPr/>
        </p:nvSpPr>
        <p:spPr bwMode="auto">
          <a:xfrm>
            <a:off x="3635375" y="5540375"/>
            <a:ext cx="165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1" name="Text Box 111"/>
          <p:cNvSpPr txBox="1">
            <a:spLocks noChangeArrowheads="1"/>
          </p:cNvSpPr>
          <p:nvPr/>
        </p:nvSpPr>
        <p:spPr bwMode="auto">
          <a:xfrm>
            <a:off x="3886200" y="5221288"/>
            <a:ext cx="109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EA0000"/>
                </a:solidFill>
              </a:rPr>
              <a:t>20 Yards</a:t>
            </a:r>
          </a:p>
        </p:txBody>
      </p:sp>
      <p:grpSp>
        <p:nvGrpSpPr>
          <p:cNvPr id="174255" name="Group 175"/>
          <p:cNvGrpSpPr>
            <a:grpSpLocks/>
          </p:cNvGrpSpPr>
          <p:nvPr/>
        </p:nvGrpSpPr>
        <p:grpSpPr bwMode="auto">
          <a:xfrm>
            <a:off x="6484938" y="2998788"/>
            <a:ext cx="442912" cy="460375"/>
            <a:chOff x="3796" y="2871"/>
            <a:chExt cx="279" cy="297"/>
          </a:xfrm>
        </p:grpSpPr>
        <p:sp>
          <p:nvSpPr>
            <p:cNvPr id="38991" name="Rectangle 176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8992" name="Text Box 177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R</a:t>
              </a:r>
            </a:p>
          </p:txBody>
        </p:sp>
      </p:grpSp>
      <p:sp>
        <p:nvSpPr>
          <p:cNvPr id="174270" name="Text Box 190"/>
          <p:cNvSpPr txBox="1">
            <a:spLocks noChangeArrowheads="1"/>
          </p:cNvSpPr>
          <p:nvPr/>
        </p:nvSpPr>
        <p:spPr bwMode="auto">
          <a:xfrm>
            <a:off x="1806575" y="2946400"/>
            <a:ext cx="2233613" cy="915988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At The Snap,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BJ And Deep Wings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Start Backing Up</a:t>
            </a:r>
          </a:p>
        </p:txBody>
      </p:sp>
      <p:sp>
        <p:nvSpPr>
          <p:cNvPr id="174272" name="Text Box 192"/>
          <p:cNvSpPr txBox="1">
            <a:spLocks noChangeArrowheads="1"/>
          </p:cNvSpPr>
          <p:nvPr/>
        </p:nvSpPr>
        <p:spPr bwMode="auto">
          <a:xfrm>
            <a:off x="2173288" y="6007100"/>
            <a:ext cx="996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Leading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Official</a:t>
            </a:r>
          </a:p>
        </p:txBody>
      </p:sp>
      <p:grpSp>
        <p:nvGrpSpPr>
          <p:cNvPr id="38985" name="Group 179"/>
          <p:cNvGrpSpPr>
            <a:grpSpLocks noChangeAspect="1"/>
          </p:cNvGrpSpPr>
          <p:nvPr/>
        </p:nvGrpSpPr>
        <p:grpSpPr bwMode="auto">
          <a:xfrm>
            <a:off x="4968875" y="4857750"/>
            <a:ext cx="274638" cy="336550"/>
            <a:chOff x="3855" y="2096"/>
            <a:chExt cx="217" cy="264"/>
          </a:xfrm>
        </p:grpSpPr>
        <p:sp>
          <p:nvSpPr>
            <p:cNvPr id="38989" name="Oval 180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8990" name="Text Box 181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sp>
        <p:nvSpPr>
          <p:cNvPr id="174273" name="Text Box 193"/>
          <p:cNvSpPr txBox="1">
            <a:spLocks noChangeArrowheads="1"/>
          </p:cNvSpPr>
          <p:nvPr/>
        </p:nvSpPr>
        <p:spPr bwMode="auto">
          <a:xfrm>
            <a:off x="722313" y="4838700"/>
            <a:ext cx="11620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Assume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Goal Line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Position</a:t>
            </a:r>
          </a:p>
        </p:txBody>
      </p:sp>
      <p:sp>
        <p:nvSpPr>
          <p:cNvPr id="174274" name="Text Box 194"/>
          <p:cNvSpPr txBox="1">
            <a:spLocks noChangeArrowheads="1"/>
          </p:cNvSpPr>
          <p:nvPr/>
        </p:nvSpPr>
        <p:spPr bwMode="auto">
          <a:xfrm>
            <a:off x="2387600" y="5045075"/>
            <a:ext cx="1543050" cy="366713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Get The Spot</a:t>
            </a:r>
          </a:p>
        </p:txBody>
      </p:sp>
      <p:sp>
        <p:nvSpPr>
          <p:cNvPr id="174275" name="Text Box 195"/>
          <p:cNvSpPr txBox="1">
            <a:spLocks noChangeArrowheads="1"/>
          </p:cNvSpPr>
          <p:nvPr/>
        </p:nvSpPr>
        <p:spPr bwMode="auto">
          <a:xfrm>
            <a:off x="455613" y="5973763"/>
            <a:ext cx="1720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Clean Up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Out-Of-Bounds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742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74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741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7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741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7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741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17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74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74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74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33333E-6 L -0.0566 3.33333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74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0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24774E-6 L -0.07535 0.0016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4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7" y="6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74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74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96296E-6 L -0.0677 0.0159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74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5" y="787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35 0.00162 L -0.12847 0.0032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74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69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34883E-7 L -0.06546 4.34883E-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74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1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59 -3.7037E-7 L -0.10243 -3.7037E-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74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4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4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546 4.34883E-7 L -0.1507 4.34883E-7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74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71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43 -2.59259E-6 L -0.17448 0.0180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74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11" y="903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74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174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74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069 -2.96296E-6 L -0.23958 -2.96296E-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74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44" y="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174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7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448 0.01806 L -0.14409 0.04722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74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" y="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7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0" grpId="0" animBg="1"/>
      <p:bldP spid="174271" grpId="0" animBg="1"/>
      <p:bldP spid="174271" grpId="1" animBg="1"/>
      <p:bldP spid="174191" grpId="0"/>
      <p:bldP spid="174272" grpId="0"/>
      <p:bldP spid="174272" grpId="1"/>
      <p:bldP spid="174273" grpId="0"/>
      <p:bldP spid="174273" grpId="1"/>
      <p:bldP spid="174274" grpId="0" animBg="1"/>
      <p:bldP spid="17427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1588" y="984250"/>
            <a:ext cx="3000375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Keep Relative Positioning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 Don’t Run Over The SJ Or FJ</a:t>
            </a:r>
          </a:p>
          <a:p>
            <a:pPr eaLnBrk="1" hangingPunct="1">
              <a:defRPr/>
            </a:pP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604838" y="1947863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0" name="Rectangle 10"/>
          <p:cNvSpPr>
            <a:spLocks noChangeAspect="1" noChangeArrowheads="1"/>
          </p:cNvSpPr>
          <p:nvPr/>
        </p:nvSpPr>
        <p:spPr bwMode="auto">
          <a:xfrm>
            <a:off x="1939925" y="1790700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0971" name="Rectangle 11"/>
          <p:cNvSpPr>
            <a:spLocks noChangeAspect="1" noChangeArrowheads="1"/>
          </p:cNvSpPr>
          <p:nvPr/>
        </p:nvSpPr>
        <p:spPr bwMode="auto">
          <a:xfrm>
            <a:off x="1939925" y="5829300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0972" name="Rectangle 12"/>
          <p:cNvSpPr>
            <a:spLocks noChangeAspect="1" noChangeArrowheads="1"/>
          </p:cNvSpPr>
          <p:nvPr/>
        </p:nvSpPr>
        <p:spPr bwMode="auto">
          <a:xfrm>
            <a:off x="501650" y="1790700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0973" name="Rectangle 13"/>
          <p:cNvSpPr>
            <a:spLocks noChangeAspect="1" noChangeArrowheads="1"/>
          </p:cNvSpPr>
          <p:nvPr/>
        </p:nvSpPr>
        <p:spPr bwMode="auto">
          <a:xfrm>
            <a:off x="501650" y="5829300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>
            <a:off x="5292725" y="19589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193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Press Box</a:t>
            </a:r>
          </a:p>
        </p:txBody>
      </p:sp>
      <p:sp>
        <p:nvSpPr>
          <p:cNvPr id="178194" name="Text Box 18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1 0</a:t>
            </a:r>
          </a:p>
        </p:txBody>
      </p:sp>
      <p:sp>
        <p:nvSpPr>
          <p:cNvPr id="178195" name="Text Box 19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2 0</a:t>
            </a:r>
          </a:p>
        </p:txBody>
      </p:sp>
      <p:sp>
        <p:nvSpPr>
          <p:cNvPr id="178196" name="Text Box 20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3 0</a:t>
            </a:r>
          </a:p>
        </p:txBody>
      </p:sp>
      <p:sp>
        <p:nvSpPr>
          <p:cNvPr id="178197" name="Text Box 21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178198" name="Text Box 22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5 0</a:t>
            </a:r>
          </a:p>
        </p:txBody>
      </p:sp>
      <p:sp>
        <p:nvSpPr>
          <p:cNvPr id="178199" name="Text Box 23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>
            <a:off x="4060825" y="5816600"/>
            <a:ext cx="7938" cy="5413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5" name="Rectangle 25"/>
          <p:cNvSpPr>
            <a:spLocks noChangeArrowheads="1"/>
          </p:cNvSpPr>
          <p:nvPr/>
        </p:nvSpPr>
        <p:spPr bwMode="auto">
          <a:xfrm>
            <a:off x="4076700" y="5834063"/>
            <a:ext cx="3749675" cy="519112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0986" name="Line 26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7" name="Line 27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8" name="Line 28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9" name="Line 29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0" name="Line 30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1" name="Line 31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2" name="Line 32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3" name="Line 33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4" name="Line 34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5" name="Line 35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6" name="Line 36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7" name="Line 37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14" name="Text Box 38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78215" name="Text Box 39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78216" name="Text Box 40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78217" name="Text Box 41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78218" name="Text Box 42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grpSp>
        <p:nvGrpSpPr>
          <p:cNvPr id="41003" name="Group 43"/>
          <p:cNvGrpSpPr>
            <a:grpSpLocks/>
          </p:cNvGrpSpPr>
          <p:nvPr/>
        </p:nvGrpSpPr>
        <p:grpSpPr bwMode="auto">
          <a:xfrm>
            <a:off x="5210175" y="5957888"/>
            <a:ext cx="204788" cy="730250"/>
            <a:chOff x="3204" y="3720"/>
            <a:chExt cx="113" cy="420"/>
          </a:xfrm>
        </p:grpSpPr>
        <p:grpSp>
          <p:nvGrpSpPr>
            <p:cNvPr id="41079" name="Group 44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41084" name="AutoShape 45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1085" name="Oval 46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41080" name="Line 47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1" name="Line 48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2" name="Line 49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3" name="Oval 50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1004" name="Group 51"/>
          <p:cNvGrpSpPr>
            <a:grpSpLocks/>
          </p:cNvGrpSpPr>
          <p:nvPr/>
        </p:nvGrpSpPr>
        <p:grpSpPr bwMode="auto">
          <a:xfrm>
            <a:off x="5168900" y="5930900"/>
            <a:ext cx="268288" cy="571500"/>
            <a:chOff x="3248" y="3589"/>
            <a:chExt cx="169" cy="360"/>
          </a:xfrm>
        </p:grpSpPr>
        <p:sp>
          <p:nvSpPr>
            <p:cNvPr id="41076" name="Rectangle 52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77" name="Text Box 53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1</a:t>
              </a:r>
            </a:p>
          </p:txBody>
        </p:sp>
        <p:sp>
          <p:nvSpPr>
            <p:cNvPr id="41078" name="Line 54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05" name="Group 55"/>
          <p:cNvGrpSpPr>
            <a:grpSpLocks/>
          </p:cNvGrpSpPr>
          <p:nvPr/>
        </p:nvGrpSpPr>
        <p:grpSpPr bwMode="auto">
          <a:xfrm>
            <a:off x="4357688" y="5949950"/>
            <a:ext cx="192087" cy="730250"/>
            <a:chOff x="3204" y="3720"/>
            <a:chExt cx="113" cy="420"/>
          </a:xfrm>
        </p:grpSpPr>
        <p:grpSp>
          <p:nvGrpSpPr>
            <p:cNvPr id="41069" name="Group 56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41074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1075" name="Oval 58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41070" name="Line 59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1" name="Line 60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2" name="Line 61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3" name="Oval 62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006" name="Rectangle 63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8240" name="Text Box 64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Score Board</a:t>
            </a:r>
          </a:p>
        </p:txBody>
      </p:sp>
      <p:sp>
        <p:nvSpPr>
          <p:cNvPr id="178241" name="Text Box 65"/>
          <p:cNvSpPr txBox="1">
            <a:spLocks noChangeArrowheads="1"/>
          </p:cNvSpPr>
          <p:nvPr/>
        </p:nvSpPr>
        <p:spPr bwMode="auto">
          <a:xfrm>
            <a:off x="1422400" y="152400"/>
            <a:ext cx="70881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Long Run Down Sideline</a:t>
            </a:r>
          </a:p>
        </p:txBody>
      </p:sp>
      <p:grpSp>
        <p:nvGrpSpPr>
          <p:cNvPr id="178242" name="Group 66"/>
          <p:cNvGrpSpPr>
            <a:grpSpLocks/>
          </p:cNvGrpSpPr>
          <p:nvPr/>
        </p:nvGrpSpPr>
        <p:grpSpPr bwMode="auto">
          <a:xfrm>
            <a:off x="3338513" y="1446213"/>
            <a:ext cx="612775" cy="457200"/>
            <a:chOff x="2359" y="3560"/>
            <a:chExt cx="386" cy="288"/>
          </a:xfrm>
        </p:grpSpPr>
        <p:sp>
          <p:nvSpPr>
            <p:cNvPr id="41067" name="Rectangle 6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68" name="Text Box 6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178245" name="Group 69"/>
          <p:cNvGrpSpPr>
            <a:grpSpLocks/>
          </p:cNvGrpSpPr>
          <p:nvPr/>
        </p:nvGrpSpPr>
        <p:grpSpPr bwMode="auto">
          <a:xfrm>
            <a:off x="4229100" y="3290888"/>
            <a:ext cx="442913" cy="471487"/>
            <a:chOff x="3796" y="2871"/>
            <a:chExt cx="279" cy="297"/>
          </a:xfrm>
        </p:grpSpPr>
        <p:sp>
          <p:nvSpPr>
            <p:cNvPr id="41065" name="Rectangle 7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66" name="Text Box 7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178248" name="Group 72"/>
          <p:cNvGrpSpPr>
            <a:grpSpLocks/>
          </p:cNvGrpSpPr>
          <p:nvPr/>
        </p:nvGrpSpPr>
        <p:grpSpPr bwMode="auto">
          <a:xfrm>
            <a:off x="3313113" y="5845175"/>
            <a:ext cx="612775" cy="457200"/>
            <a:chOff x="2359" y="3560"/>
            <a:chExt cx="386" cy="288"/>
          </a:xfrm>
        </p:grpSpPr>
        <p:sp>
          <p:nvSpPr>
            <p:cNvPr id="41063" name="Rectangle 7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64" name="Text Box 7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178254" name="Group 78"/>
          <p:cNvGrpSpPr>
            <a:grpSpLocks/>
          </p:cNvGrpSpPr>
          <p:nvPr/>
        </p:nvGrpSpPr>
        <p:grpSpPr bwMode="auto">
          <a:xfrm>
            <a:off x="5035550" y="1403350"/>
            <a:ext cx="695325" cy="533400"/>
            <a:chOff x="598" y="1780"/>
            <a:chExt cx="438" cy="292"/>
          </a:xfrm>
        </p:grpSpPr>
        <p:sp>
          <p:nvSpPr>
            <p:cNvPr id="41061" name="Rectangle 79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62" name="Text Box 80"/>
            <p:cNvSpPr txBox="1">
              <a:spLocks noChangeArrowheads="1"/>
            </p:cNvSpPr>
            <p:nvPr/>
          </p:nvSpPr>
          <p:spPr bwMode="auto">
            <a:xfrm>
              <a:off x="598" y="1784"/>
              <a:ext cx="4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LJ</a:t>
              </a:r>
            </a:p>
          </p:txBody>
        </p:sp>
      </p:grpSp>
      <p:sp>
        <p:nvSpPr>
          <p:cNvPr id="41013" name="Rectangle 84"/>
          <p:cNvSpPr>
            <a:spLocks noChangeAspect="1" noChangeArrowheads="1"/>
          </p:cNvSpPr>
          <p:nvPr/>
        </p:nvSpPr>
        <p:spPr bwMode="auto">
          <a:xfrm>
            <a:off x="5346700" y="37592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14" name="Oval 85"/>
          <p:cNvSpPr>
            <a:spLocks noChangeAspect="1" noChangeArrowheads="1"/>
          </p:cNvSpPr>
          <p:nvPr/>
        </p:nvSpPr>
        <p:spPr bwMode="auto">
          <a:xfrm>
            <a:off x="5346700" y="34925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15" name="Oval 86"/>
          <p:cNvSpPr>
            <a:spLocks noChangeAspect="1" noChangeArrowheads="1"/>
          </p:cNvSpPr>
          <p:nvPr/>
        </p:nvSpPr>
        <p:spPr bwMode="auto">
          <a:xfrm>
            <a:off x="5346700" y="3200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16" name="Oval 87"/>
          <p:cNvSpPr>
            <a:spLocks noChangeAspect="1" noChangeArrowheads="1"/>
          </p:cNvSpPr>
          <p:nvPr/>
        </p:nvSpPr>
        <p:spPr bwMode="auto">
          <a:xfrm>
            <a:off x="5346700" y="4038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17" name="Oval 88"/>
          <p:cNvSpPr>
            <a:spLocks noChangeAspect="1" noChangeArrowheads="1"/>
          </p:cNvSpPr>
          <p:nvPr/>
        </p:nvSpPr>
        <p:spPr bwMode="auto">
          <a:xfrm>
            <a:off x="5346700" y="4318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18" name="Oval 89"/>
          <p:cNvSpPr>
            <a:spLocks noChangeAspect="1" noChangeArrowheads="1"/>
          </p:cNvSpPr>
          <p:nvPr/>
        </p:nvSpPr>
        <p:spPr bwMode="auto">
          <a:xfrm>
            <a:off x="5695950" y="3768725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8266" name="Oval 90"/>
          <p:cNvSpPr>
            <a:spLocks noChangeAspect="1" noChangeArrowheads="1"/>
          </p:cNvSpPr>
          <p:nvPr/>
        </p:nvSpPr>
        <p:spPr bwMode="auto">
          <a:xfrm>
            <a:off x="5576888" y="47799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/>
          </a:p>
        </p:txBody>
      </p:sp>
      <p:grpSp>
        <p:nvGrpSpPr>
          <p:cNvPr id="41020" name="Group 91"/>
          <p:cNvGrpSpPr>
            <a:grpSpLocks noChangeAspect="1"/>
          </p:cNvGrpSpPr>
          <p:nvPr/>
        </p:nvGrpSpPr>
        <p:grpSpPr bwMode="auto">
          <a:xfrm>
            <a:off x="5083175" y="4570413"/>
            <a:ext cx="542925" cy="336550"/>
            <a:chOff x="3058" y="2951"/>
            <a:chExt cx="428" cy="264"/>
          </a:xfrm>
        </p:grpSpPr>
        <p:sp>
          <p:nvSpPr>
            <p:cNvPr id="41059" name="Oval 92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60" name="Text Box 93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41021" name="Group 94"/>
          <p:cNvGrpSpPr>
            <a:grpSpLocks noChangeAspect="1"/>
          </p:cNvGrpSpPr>
          <p:nvPr/>
        </p:nvGrpSpPr>
        <p:grpSpPr bwMode="auto">
          <a:xfrm>
            <a:off x="5335588" y="2652713"/>
            <a:ext cx="287337" cy="336550"/>
            <a:chOff x="3264" y="1559"/>
            <a:chExt cx="226" cy="264"/>
          </a:xfrm>
        </p:grpSpPr>
        <p:sp>
          <p:nvSpPr>
            <p:cNvPr id="41057" name="Oval 95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58" name="Text Box 96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41022" name="Group 97"/>
          <p:cNvGrpSpPr>
            <a:grpSpLocks noChangeAspect="1"/>
          </p:cNvGrpSpPr>
          <p:nvPr/>
        </p:nvGrpSpPr>
        <p:grpSpPr bwMode="auto">
          <a:xfrm>
            <a:off x="5908675" y="3421063"/>
            <a:ext cx="274638" cy="336550"/>
            <a:chOff x="3855" y="2096"/>
            <a:chExt cx="217" cy="264"/>
          </a:xfrm>
        </p:grpSpPr>
        <p:sp>
          <p:nvSpPr>
            <p:cNvPr id="41055" name="Oval 98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56" name="Text Box 99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41023" name="Group 100"/>
          <p:cNvGrpSpPr>
            <a:grpSpLocks noChangeAspect="1"/>
          </p:cNvGrpSpPr>
          <p:nvPr/>
        </p:nvGrpSpPr>
        <p:grpSpPr bwMode="auto">
          <a:xfrm>
            <a:off x="5921375" y="4052888"/>
            <a:ext cx="274638" cy="336550"/>
            <a:chOff x="3855" y="2096"/>
            <a:chExt cx="217" cy="264"/>
          </a:xfrm>
        </p:grpSpPr>
        <p:sp>
          <p:nvSpPr>
            <p:cNvPr id="41053" name="Oval 101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54" name="Text Box 102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178279" name="Group 103"/>
          <p:cNvGrpSpPr>
            <a:grpSpLocks noChangeAspect="1"/>
          </p:cNvGrpSpPr>
          <p:nvPr/>
        </p:nvGrpSpPr>
        <p:grpSpPr bwMode="auto">
          <a:xfrm>
            <a:off x="5241925" y="3770313"/>
            <a:ext cx="357188" cy="211137"/>
            <a:chOff x="4240" y="2392"/>
            <a:chExt cx="244" cy="144"/>
          </a:xfrm>
        </p:grpSpPr>
        <p:sp>
          <p:nvSpPr>
            <p:cNvPr id="41047" name="AutoShape 104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48" name="Line 105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9" name="Line 106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0" name="Line 107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1" name="Line 108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2" name="Line 109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8286" name="Line 110"/>
          <p:cNvSpPr>
            <a:spLocks noChangeShapeType="1"/>
          </p:cNvSpPr>
          <p:nvPr/>
        </p:nvSpPr>
        <p:spPr bwMode="auto">
          <a:xfrm>
            <a:off x="3635375" y="5797550"/>
            <a:ext cx="165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87" name="Text Box 111"/>
          <p:cNvSpPr txBox="1">
            <a:spLocks noChangeArrowheads="1"/>
          </p:cNvSpPr>
          <p:nvPr/>
        </p:nvSpPr>
        <p:spPr bwMode="auto">
          <a:xfrm>
            <a:off x="3886200" y="5502275"/>
            <a:ext cx="109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EA0000"/>
                </a:solidFill>
              </a:rPr>
              <a:t>20 Yards</a:t>
            </a:r>
          </a:p>
        </p:txBody>
      </p:sp>
      <p:grpSp>
        <p:nvGrpSpPr>
          <p:cNvPr id="178295" name="Group 119"/>
          <p:cNvGrpSpPr>
            <a:grpSpLocks/>
          </p:cNvGrpSpPr>
          <p:nvPr/>
        </p:nvGrpSpPr>
        <p:grpSpPr bwMode="auto">
          <a:xfrm>
            <a:off x="6484938" y="2998788"/>
            <a:ext cx="442912" cy="460375"/>
            <a:chOff x="3796" y="2871"/>
            <a:chExt cx="279" cy="297"/>
          </a:xfrm>
        </p:grpSpPr>
        <p:sp>
          <p:nvSpPr>
            <p:cNvPr id="41045" name="Rectangle 12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46" name="Text Box 12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R</a:t>
              </a:r>
            </a:p>
          </p:txBody>
        </p:sp>
      </p:grpSp>
      <p:sp>
        <p:nvSpPr>
          <p:cNvPr id="178300" name="Text Box 124"/>
          <p:cNvSpPr txBox="1">
            <a:spLocks noChangeArrowheads="1"/>
          </p:cNvSpPr>
          <p:nvPr/>
        </p:nvSpPr>
        <p:spPr bwMode="auto">
          <a:xfrm>
            <a:off x="3979863" y="4213225"/>
            <a:ext cx="1174750" cy="641350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Trailing Official</a:t>
            </a:r>
          </a:p>
        </p:txBody>
      </p:sp>
      <p:sp>
        <p:nvSpPr>
          <p:cNvPr id="178301" name="Text Box 125"/>
          <p:cNvSpPr txBox="1">
            <a:spLocks noChangeArrowheads="1"/>
          </p:cNvSpPr>
          <p:nvPr/>
        </p:nvSpPr>
        <p:spPr bwMode="auto">
          <a:xfrm>
            <a:off x="2359025" y="5984875"/>
            <a:ext cx="996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Leading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Official</a:t>
            </a:r>
          </a:p>
        </p:txBody>
      </p:sp>
      <p:grpSp>
        <p:nvGrpSpPr>
          <p:cNvPr id="41030" name="Group 127"/>
          <p:cNvGrpSpPr>
            <a:grpSpLocks noChangeAspect="1"/>
          </p:cNvGrpSpPr>
          <p:nvPr/>
        </p:nvGrpSpPr>
        <p:grpSpPr bwMode="auto">
          <a:xfrm>
            <a:off x="4968875" y="4857750"/>
            <a:ext cx="274638" cy="336550"/>
            <a:chOff x="3855" y="2096"/>
            <a:chExt cx="217" cy="264"/>
          </a:xfrm>
        </p:grpSpPr>
        <p:sp>
          <p:nvSpPr>
            <p:cNvPr id="41043" name="Oval 128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44" name="Text Box 129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sp>
        <p:nvSpPr>
          <p:cNvPr id="178313" name="Text Box 137"/>
          <p:cNvSpPr txBox="1">
            <a:spLocks noChangeArrowheads="1"/>
          </p:cNvSpPr>
          <p:nvPr/>
        </p:nvSpPr>
        <p:spPr bwMode="auto">
          <a:xfrm>
            <a:off x="687388" y="4859338"/>
            <a:ext cx="11620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Assume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Goal Line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Position</a:t>
            </a:r>
          </a:p>
        </p:txBody>
      </p:sp>
      <p:sp>
        <p:nvSpPr>
          <p:cNvPr id="178316" name="Line 140"/>
          <p:cNvSpPr>
            <a:spLocks noChangeShapeType="1"/>
          </p:cNvSpPr>
          <p:nvPr/>
        </p:nvSpPr>
        <p:spPr bwMode="auto">
          <a:xfrm flipV="1">
            <a:off x="1335088" y="5965825"/>
            <a:ext cx="514350" cy="241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317" name="Text Box 141"/>
          <p:cNvSpPr txBox="1">
            <a:spLocks noChangeArrowheads="1"/>
          </p:cNvSpPr>
          <p:nvPr/>
        </p:nvSpPr>
        <p:spPr bwMode="auto">
          <a:xfrm>
            <a:off x="17463" y="6259513"/>
            <a:ext cx="2435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Signals Touchdown</a:t>
            </a:r>
          </a:p>
        </p:txBody>
      </p:sp>
      <p:sp>
        <p:nvSpPr>
          <p:cNvPr id="178319" name="Text Box 143"/>
          <p:cNvSpPr txBox="1">
            <a:spLocks noChangeArrowheads="1"/>
          </p:cNvSpPr>
          <p:nvPr/>
        </p:nvSpPr>
        <p:spPr bwMode="auto">
          <a:xfrm>
            <a:off x="2389188" y="2746375"/>
            <a:ext cx="1352550" cy="366713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33CC"/>
                </a:solidFill>
              </a:rPr>
              <a:t>2 Yard Line</a:t>
            </a:r>
          </a:p>
        </p:txBody>
      </p:sp>
      <p:sp>
        <p:nvSpPr>
          <p:cNvPr id="178321" name="Rectangle 145"/>
          <p:cNvSpPr>
            <a:spLocks noChangeArrowheads="1"/>
          </p:cNvSpPr>
          <p:nvPr/>
        </p:nvSpPr>
        <p:spPr bwMode="auto">
          <a:xfrm>
            <a:off x="2219325" y="1963738"/>
            <a:ext cx="87313" cy="3854450"/>
          </a:xfrm>
          <a:prstGeom prst="rect">
            <a:avLst/>
          </a:prstGeom>
          <a:solidFill>
            <a:srgbClr val="0000FF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78257" name="Group 81"/>
          <p:cNvGrpSpPr>
            <a:grpSpLocks/>
          </p:cNvGrpSpPr>
          <p:nvPr/>
        </p:nvGrpSpPr>
        <p:grpSpPr bwMode="auto">
          <a:xfrm>
            <a:off x="2890838" y="3914775"/>
            <a:ext cx="600075" cy="496888"/>
            <a:chOff x="589" y="2670"/>
            <a:chExt cx="378" cy="297"/>
          </a:xfrm>
        </p:grpSpPr>
        <p:sp>
          <p:nvSpPr>
            <p:cNvPr id="41041" name="Rectangle 82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42" name="Text Box 83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BJ</a:t>
              </a:r>
            </a:p>
          </p:txBody>
        </p:sp>
      </p:grpSp>
      <p:grpSp>
        <p:nvGrpSpPr>
          <p:cNvPr id="178251" name="Group 75"/>
          <p:cNvGrpSpPr>
            <a:grpSpLocks/>
          </p:cNvGrpSpPr>
          <p:nvPr/>
        </p:nvGrpSpPr>
        <p:grpSpPr bwMode="auto">
          <a:xfrm>
            <a:off x="5002213" y="5868988"/>
            <a:ext cx="612775" cy="457200"/>
            <a:chOff x="2359" y="3560"/>
            <a:chExt cx="386" cy="288"/>
          </a:xfrm>
        </p:grpSpPr>
        <p:sp>
          <p:nvSpPr>
            <p:cNvPr id="41039" name="Rectangle 76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40" name="Text Box 77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 L</a:t>
              </a:r>
            </a:p>
          </p:txBody>
        </p:sp>
      </p:grpSp>
      <p:pic>
        <p:nvPicPr>
          <p:cNvPr id="178320" name="Picture 144" descr="Image:Stop sign MUTCD.sv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225" y="5021263"/>
            <a:ext cx="466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782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78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782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7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782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7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782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17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78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78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78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33333E-6 L -0.0566 3.33333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78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0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24774E-6 L -0.07535 0.0016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78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96296E-6 L -0.0677 0.0159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78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5" y="787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35 0.00162 L -0.12952 0.0032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78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8" y="69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34883E-7 L -0.06546 4.34883E-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78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1" y="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59 4.34883E-7 L -0.10243 4.34883E-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78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78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8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546 4.34883E-7 L -0.1507 4.34883E-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78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71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43 1.85185E-6 L -0.17326 0.01991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78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995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178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178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7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178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069 1.11022E-16 L -0.29948 1.11022E-1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78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1783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178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178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7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78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78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9180"/>
                            </p:stCondLst>
                            <p:childTnLst>
                              <p:par>
                                <p:cTn id="87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1000" fill="hold"/>
                                        <p:tgtEl>
                                          <p:spTgt spid="17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1000" fill="hold"/>
                                        <p:tgtEl>
                                          <p:spTgt spid="17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266" grpId="0" animBg="1"/>
      <p:bldP spid="178287" grpId="0"/>
      <p:bldP spid="178300" grpId="0" animBg="1"/>
      <p:bldP spid="178300" grpId="1" animBg="1"/>
      <p:bldP spid="178301" grpId="0"/>
      <p:bldP spid="178301" grpId="1"/>
      <p:bldP spid="178313" grpId="0"/>
      <p:bldP spid="178313" grpId="1"/>
      <p:bldP spid="178317" grpId="0"/>
      <p:bldP spid="178319" grpId="0" animBg="1"/>
      <p:bldP spid="178319" grpId="1" animBg="1"/>
      <p:bldP spid="178321" grpId="0" animBg="1"/>
      <p:bldP spid="17832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652463" y="1060450"/>
            <a:ext cx="103028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 Set</a:t>
            </a:r>
          </a:p>
          <a:p>
            <a:pPr eaLnBrk="1" hangingPunct="1">
              <a:defRPr/>
            </a:pPr>
            <a:endParaRPr lang="en-US" sz="1000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7588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Rectangle 10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55" name="Rectangle 11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56" name="Rectangle 12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57" name="Rectangle 13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5292725" y="19589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9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Press Box</a:t>
            </a:r>
          </a:p>
        </p:txBody>
      </p:sp>
      <p:sp>
        <p:nvSpPr>
          <p:cNvPr id="120850" name="Text Box 18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1 0</a:t>
            </a:r>
          </a:p>
        </p:txBody>
      </p:sp>
      <p:sp>
        <p:nvSpPr>
          <p:cNvPr id="120851" name="Text Box 19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2 0</a:t>
            </a:r>
          </a:p>
        </p:txBody>
      </p:sp>
      <p:sp>
        <p:nvSpPr>
          <p:cNvPr id="120852" name="Text Box 20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3 0</a:t>
            </a:r>
          </a:p>
        </p:txBody>
      </p:sp>
      <p:sp>
        <p:nvSpPr>
          <p:cNvPr id="120853" name="Text Box 21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120854" name="Text Box 22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5 0</a:t>
            </a:r>
          </a:p>
        </p:txBody>
      </p:sp>
      <p:sp>
        <p:nvSpPr>
          <p:cNvPr id="120855" name="Text Box 23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4064000" y="5829300"/>
            <a:ext cx="39116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990099"/>
              </a:solidFill>
            </a:endParaRPr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0" name="Line 36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1" name="Line 37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70" name="Text Box 38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20871" name="Text Box 39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20872" name="Text Box 40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20873" name="Text Box 41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20874" name="Text Box 42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grpSp>
        <p:nvGrpSpPr>
          <p:cNvPr id="6187" name="Group 43"/>
          <p:cNvGrpSpPr>
            <a:grpSpLocks/>
          </p:cNvGrpSpPr>
          <p:nvPr/>
        </p:nvGrpSpPr>
        <p:grpSpPr bwMode="auto">
          <a:xfrm>
            <a:off x="5210175" y="5988050"/>
            <a:ext cx="204788" cy="730250"/>
            <a:chOff x="3204" y="3720"/>
            <a:chExt cx="113" cy="420"/>
          </a:xfrm>
        </p:grpSpPr>
        <p:grpSp>
          <p:nvGrpSpPr>
            <p:cNvPr id="6264" name="Group 44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6269" name="AutoShape 45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270" name="Oval 46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6265" name="Line 47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6" name="Line 48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7" name="Line 49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8" name="Oval 50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6188" name="Group 51"/>
          <p:cNvGrpSpPr>
            <a:grpSpLocks/>
          </p:cNvGrpSpPr>
          <p:nvPr/>
        </p:nvGrpSpPr>
        <p:grpSpPr bwMode="auto">
          <a:xfrm>
            <a:off x="5168900" y="5930900"/>
            <a:ext cx="268288" cy="571500"/>
            <a:chOff x="3248" y="3589"/>
            <a:chExt cx="169" cy="360"/>
          </a:xfrm>
        </p:grpSpPr>
        <p:sp>
          <p:nvSpPr>
            <p:cNvPr id="6261" name="Rectangle 52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262" name="Text Box 53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1</a:t>
              </a:r>
            </a:p>
          </p:txBody>
        </p:sp>
        <p:sp>
          <p:nvSpPr>
            <p:cNvPr id="6263" name="Line 54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89" name="Group 55"/>
          <p:cNvGrpSpPr>
            <a:grpSpLocks/>
          </p:cNvGrpSpPr>
          <p:nvPr/>
        </p:nvGrpSpPr>
        <p:grpSpPr bwMode="auto">
          <a:xfrm>
            <a:off x="4357688" y="5980113"/>
            <a:ext cx="192087" cy="730250"/>
            <a:chOff x="3204" y="3720"/>
            <a:chExt cx="113" cy="420"/>
          </a:xfrm>
        </p:grpSpPr>
        <p:grpSp>
          <p:nvGrpSpPr>
            <p:cNvPr id="6254" name="Group 56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6259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260" name="Oval 58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6255" name="Line 59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6" name="Line 60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7" name="Line 61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8" name="Oval 62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6190" name="Rectangle 63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0896" name="Text Box 64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Score Board</a:t>
            </a:r>
          </a:p>
        </p:txBody>
      </p:sp>
      <p:sp>
        <p:nvSpPr>
          <p:cNvPr id="120897" name="Text Box 65"/>
          <p:cNvSpPr txBox="1">
            <a:spLocks noChangeArrowheads="1"/>
          </p:cNvSpPr>
          <p:nvPr/>
        </p:nvSpPr>
        <p:spPr bwMode="auto">
          <a:xfrm>
            <a:off x="2641600" y="152400"/>
            <a:ext cx="562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Initial Keys</a:t>
            </a:r>
          </a:p>
        </p:txBody>
      </p:sp>
      <p:grpSp>
        <p:nvGrpSpPr>
          <p:cNvPr id="6193" name="Group 66"/>
          <p:cNvGrpSpPr>
            <a:grpSpLocks/>
          </p:cNvGrpSpPr>
          <p:nvPr/>
        </p:nvGrpSpPr>
        <p:grpSpPr bwMode="auto">
          <a:xfrm>
            <a:off x="3338513" y="1457325"/>
            <a:ext cx="612775" cy="457200"/>
            <a:chOff x="2359" y="3560"/>
            <a:chExt cx="386" cy="288"/>
          </a:xfrm>
        </p:grpSpPr>
        <p:sp>
          <p:nvSpPr>
            <p:cNvPr id="6252" name="Rectangle 6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253" name="Text Box 6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6194" name="Group 69"/>
          <p:cNvGrpSpPr>
            <a:grpSpLocks/>
          </p:cNvGrpSpPr>
          <p:nvPr/>
        </p:nvGrpSpPr>
        <p:grpSpPr bwMode="auto">
          <a:xfrm>
            <a:off x="4248150" y="3381375"/>
            <a:ext cx="442913" cy="471488"/>
            <a:chOff x="3796" y="2871"/>
            <a:chExt cx="279" cy="297"/>
          </a:xfrm>
        </p:grpSpPr>
        <p:sp>
          <p:nvSpPr>
            <p:cNvPr id="6250" name="Rectangle 7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251" name="Text Box 7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6195" name="Group 72"/>
          <p:cNvGrpSpPr>
            <a:grpSpLocks/>
          </p:cNvGrpSpPr>
          <p:nvPr/>
        </p:nvGrpSpPr>
        <p:grpSpPr bwMode="auto">
          <a:xfrm>
            <a:off x="3313113" y="5857875"/>
            <a:ext cx="612775" cy="457200"/>
            <a:chOff x="2359" y="3560"/>
            <a:chExt cx="386" cy="288"/>
          </a:xfrm>
        </p:grpSpPr>
        <p:sp>
          <p:nvSpPr>
            <p:cNvPr id="6248" name="Rectangle 7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249" name="Text Box 7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6196" name="Group 78"/>
          <p:cNvGrpSpPr>
            <a:grpSpLocks/>
          </p:cNvGrpSpPr>
          <p:nvPr/>
        </p:nvGrpSpPr>
        <p:grpSpPr bwMode="auto">
          <a:xfrm>
            <a:off x="5002213" y="5857875"/>
            <a:ext cx="612775" cy="457200"/>
            <a:chOff x="2359" y="3560"/>
            <a:chExt cx="386" cy="288"/>
          </a:xfrm>
        </p:grpSpPr>
        <p:sp>
          <p:nvSpPr>
            <p:cNvPr id="6246" name="Rectangle 7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247" name="Text Box 8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 L</a:t>
              </a:r>
            </a:p>
          </p:txBody>
        </p:sp>
      </p:grpSp>
      <p:grpSp>
        <p:nvGrpSpPr>
          <p:cNvPr id="6197" name="Group 81"/>
          <p:cNvGrpSpPr>
            <a:grpSpLocks/>
          </p:cNvGrpSpPr>
          <p:nvPr/>
        </p:nvGrpSpPr>
        <p:grpSpPr bwMode="auto">
          <a:xfrm>
            <a:off x="5035550" y="1416050"/>
            <a:ext cx="695325" cy="471488"/>
            <a:chOff x="598" y="1763"/>
            <a:chExt cx="438" cy="297"/>
          </a:xfrm>
        </p:grpSpPr>
        <p:sp>
          <p:nvSpPr>
            <p:cNvPr id="6244" name="Rectangle 82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245" name="Text Box 83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6198" name="Group 84"/>
          <p:cNvGrpSpPr>
            <a:grpSpLocks/>
          </p:cNvGrpSpPr>
          <p:nvPr/>
        </p:nvGrpSpPr>
        <p:grpSpPr bwMode="auto">
          <a:xfrm>
            <a:off x="2865438" y="4095750"/>
            <a:ext cx="600075" cy="496888"/>
            <a:chOff x="589" y="2670"/>
            <a:chExt cx="378" cy="297"/>
          </a:xfrm>
        </p:grpSpPr>
        <p:sp>
          <p:nvSpPr>
            <p:cNvPr id="6242" name="Rectangle 85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243" name="Text Box 86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6199" name="Rectangle 87"/>
          <p:cNvSpPr>
            <a:spLocks noChangeAspect="1" noChangeArrowheads="1"/>
          </p:cNvSpPr>
          <p:nvPr/>
        </p:nvSpPr>
        <p:spPr bwMode="auto">
          <a:xfrm>
            <a:off x="5346700" y="37592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200" name="Oval 88"/>
          <p:cNvSpPr>
            <a:spLocks noChangeAspect="1" noChangeArrowheads="1"/>
          </p:cNvSpPr>
          <p:nvPr/>
        </p:nvSpPr>
        <p:spPr bwMode="auto">
          <a:xfrm>
            <a:off x="5346700" y="34925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201" name="Oval 89"/>
          <p:cNvSpPr>
            <a:spLocks noChangeAspect="1" noChangeArrowheads="1"/>
          </p:cNvSpPr>
          <p:nvPr/>
        </p:nvSpPr>
        <p:spPr bwMode="auto">
          <a:xfrm>
            <a:off x="5346700" y="3200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202" name="Oval 90"/>
          <p:cNvSpPr>
            <a:spLocks noChangeAspect="1" noChangeArrowheads="1"/>
          </p:cNvSpPr>
          <p:nvPr/>
        </p:nvSpPr>
        <p:spPr bwMode="auto">
          <a:xfrm>
            <a:off x="5346700" y="4038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203" name="Oval 91"/>
          <p:cNvSpPr>
            <a:spLocks noChangeAspect="1" noChangeArrowheads="1"/>
          </p:cNvSpPr>
          <p:nvPr/>
        </p:nvSpPr>
        <p:spPr bwMode="auto">
          <a:xfrm>
            <a:off x="5346700" y="4318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204" name="Oval 92"/>
          <p:cNvSpPr>
            <a:spLocks noChangeAspect="1" noChangeArrowheads="1"/>
          </p:cNvSpPr>
          <p:nvPr/>
        </p:nvSpPr>
        <p:spPr bwMode="auto">
          <a:xfrm>
            <a:off x="5651500" y="3759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205" name="Oval 93"/>
          <p:cNvSpPr>
            <a:spLocks noChangeAspect="1" noChangeArrowheads="1"/>
          </p:cNvSpPr>
          <p:nvPr/>
        </p:nvSpPr>
        <p:spPr bwMode="auto">
          <a:xfrm>
            <a:off x="5576888" y="49831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/>
          </a:p>
        </p:txBody>
      </p:sp>
      <p:grpSp>
        <p:nvGrpSpPr>
          <p:cNvPr id="6206" name="Group 94"/>
          <p:cNvGrpSpPr>
            <a:grpSpLocks noChangeAspect="1"/>
          </p:cNvGrpSpPr>
          <p:nvPr/>
        </p:nvGrpSpPr>
        <p:grpSpPr bwMode="auto">
          <a:xfrm>
            <a:off x="5083175" y="4570413"/>
            <a:ext cx="542925" cy="336550"/>
            <a:chOff x="3058" y="2951"/>
            <a:chExt cx="428" cy="264"/>
          </a:xfrm>
        </p:grpSpPr>
        <p:sp>
          <p:nvSpPr>
            <p:cNvPr id="6240" name="Oval 95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241" name="Text Box 96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6207" name="Group 97"/>
          <p:cNvGrpSpPr>
            <a:grpSpLocks noChangeAspect="1"/>
          </p:cNvGrpSpPr>
          <p:nvPr/>
        </p:nvGrpSpPr>
        <p:grpSpPr bwMode="auto">
          <a:xfrm>
            <a:off x="5335588" y="2652713"/>
            <a:ext cx="287337" cy="336550"/>
            <a:chOff x="3264" y="1559"/>
            <a:chExt cx="226" cy="264"/>
          </a:xfrm>
        </p:grpSpPr>
        <p:sp>
          <p:nvSpPr>
            <p:cNvPr id="6238" name="Oval 98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239" name="Text Box 99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6208" name="Group 100"/>
          <p:cNvGrpSpPr>
            <a:grpSpLocks noChangeAspect="1"/>
          </p:cNvGrpSpPr>
          <p:nvPr/>
        </p:nvGrpSpPr>
        <p:grpSpPr bwMode="auto">
          <a:xfrm>
            <a:off x="5889625" y="3376613"/>
            <a:ext cx="274638" cy="336550"/>
            <a:chOff x="3855" y="2096"/>
            <a:chExt cx="217" cy="264"/>
          </a:xfrm>
        </p:grpSpPr>
        <p:sp>
          <p:nvSpPr>
            <p:cNvPr id="6236" name="Oval 101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237" name="Text Box 102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6209" name="Group 103"/>
          <p:cNvGrpSpPr>
            <a:grpSpLocks noChangeAspect="1"/>
          </p:cNvGrpSpPr>
          <p:nvPr/>
        </p:nvGrpSpPr>
        <p:grpSpPr bwMode="auto">
          <a:xfrm>
            <a:off x="5921375" y="4052888"/>
            <a:ext cx="274638" cy="336550"/>
            <a:chOff x="3855" y="2096"/>
            <a:chExt cx="217" cy="264"/>
          </a:xfrm>
        </p:grpSpPr>
        <p:sp>
          <p:nvSpPr>
            <p:cNvPr id="6234" name="Oval 104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235" name="Text Box 105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6210" name="Group 106"/>
          <p:cNvGrpSpPr>
            <a:grpSpLocks noChangeAspect="1"/>
          </p:cNvGrpSpPr>
          <p:nvPr/>
        </p:nvGrpSpPr>
        <p:grpSpPr bwMode="auto">
          <a:xfrm>
            <a:off x="5241925" y="3770313"/>
            <a:ext cx="357188" cy="211137"/>
            <a:chOff x="4240" y="2392"/>
            <a:chExt cx="244" cy="144"/>
          </a:xfrm>
        </p:grpSpPr>
        <p:sp>
          <p:nvSpPr>
            <p:cNvPr id="6228" name="AutoShape 107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229" name="Line 108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0" name="Line 109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1" name="Line 110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2" name="Line 111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3" name="Line 112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0962" name="Line 130"/>
          <p:cNvSpPr>
            <a:spLocks noChangeShapeType="1"/>
          </p:cNvSpPr>
          <p:nvPr/>
        </p:nvSpPr>
        <p:spPr bwMode="auto">
          <a:xfrm flipV="1">
            <a:off x="3849688" y="5143500"/>
            <a:ext cx="1687512" cy="6731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963" name="Line 131"/>
          <p:cNvSpPr>
            <a:spLocks noChangeShapeType="1"/>
          </p:cNvSpPr>
          <p:nvPr/>
        </p:nvSpPr>
        <p:spPr bwMode="auto">
          <a:xfrm>
            <a:off x="3824288" y="1958975"/>
            <a:ext cx="1473200" cy="7985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964" name="Line 132"/>
          <p:cNvSpPr>
            <a:spLocks noChangeShapeType="1"/>
          </p:cNvSpPr>
          <p:nvPr/>
        </p:nvSpPr>
        <p:spPr bwMode="auto">
          <a:xfrm>
            <a:off x="3378200" y="4344988"/>
            <a:ext cx="1930400" cy="3032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965" name="Line 133"/>
          <p:cNvSpPr>
            <a:spLocks noChangeShapeType="1"/>
          </p:cNvSpPr>
          <p:nvPr/>
        </p:nvSpPr>
        <p:spPr bwMode="auto">
          <a:xfrm flipV="1">
            <a:off x="5765800" y="4343400"/>
            <a:ext cx="266700" cy="1244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966" name="Line 134"/>
          <p:cNvSpPr>
            <a:spLocks noChangeShapeType="1"/>
          </p:cNvSpPr>
          <p:nvPr/>
        </p:nvSpPr>
        <p:spPr bwMode="auto">
          <a:xfrm flipV="1">
            <a:off x="5508625" y="5581650"/>
            <a:ext cx="257175" cy="2349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967" name="Line 135"/>
          <p:cNvSpPr>
            <a:spLocks noChangeShapeType="1"/>
          </p:cNvSpPr>
          <p:nvPr/>
        </p:nvSpPr>
        <p:spPr bwMode="auto">
          <a:xfrm>
            <a:off x="5354638" y="1933575"/>
            <a:ext cx="582612" cy="149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973" name="Oval 141"/>
          <p:cNvSpPr>
            <a:spLocks noChangeArrowheads="1"/>
          </p:cNvSpPr>
          <p:nvPr/>
        </p:nvSpPr>
        <p:spPr bwMode="auto">
          <a:xfrm>
            <a:off x="5289550" y="4283075"/>
            <a:ext cx="336550" cy="295275"/>
          </a:xfrm>
          <a:prstGeom prst="ellipse">
            <a:avLst/>
          </a:prstGeom>
          <a:solidFill>
            <a:srgbClr val="FF00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0975" name="Oval 143"/>
          <p:cNvSpPr>
            <a:spLocks noChangeArrowheads="1"/>
          </p:cNvSpPr>
          <p:nvPr/>
        </p:nvSpPr>
        <p:spPr bwMode="auto">
          <a:xfrm>
            <a:off x="5243513" y="3457575"/>
            <a:ext cx="419100" cy="844550"/>
          </a:xfrm>
          <a:prstGeom prst="ellipse">
            <a:avLst/>
          </a:prstGeom>
          <a:solidFill>
            <a:srgbClr val="3366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0976" name="Line 144"/>
          <p:cNvSpPr>
            <a:spLocks noChangeShapeType="1"/>
          </p:cNvSpPr>
          <p:nvPr/>
        </p:nvSpPr>
        <p:spPr bwMode="auto">
          <a:xfrm flipV="1">
            <a:off x="5619750" y="3141663"/>
            <a:ext cx="928688" cy="12525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977" name="Line 145"/>
          <p:cNvSpPr>
            <a:spLocks noChangeShapeType="1"/>
          </p:cNvSpPr>
          <p:nvPr/>
        </p:nvSpPr>
        <p:spPr bwMode="auto">
          <a:xfrm flipV="1">
            <a:off x="5924550" y="3143250"/>
            <a:ext cx="614363" cy="692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978" name="Line 146"/>
          <p:cNvSpPr>
            <a:spLocks noChangeShapeType="1"/>
          </p:cNvSpPr>
          <p:nvPr/>
        </p:nvSpPr>
        <p:spPr bwMode="auto">
          <a:xfrm>
            <a:off x="4699000" y="3673475"/>
            <a:ext cx="527050" cy="1587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984" name="Oval 152"/>
          <p:cNvSpPr>
            <a:spLocks noChangeArrowheads="1"/>
          </p:cNvSpPr>
          <p:nvPr/>
        </p:nvSpPr>
        <p:spPr bwMode="auto">
          <a:xfrm>
            <a:off x="5292725" y="3160713"/>
            <a:ext cx="336550" cy="314325"/>
          </a:xfrm>
          <a:prstGeom prst="ellipse">
            <a:avLst/>
          </a:prstGeom>
          <a:solidFill>
            <a:srgbClr val="FF00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0985" name="Oval 153"/>
          <p:cNvSpPr>
            <a:spLocks noChangeArrowheads="1"/>
          </p:cNvSpPr>
          <p:nvPr/>
        </p:nvSpPr>
        <p:spPr bwMode="auto">
          <a:xfrm>
            <a:off x="5597525" y="3717925"/>
            <a:ext cx="336550" cy="304800"/>
          </a:xfrm>
          <a:prstGeom prst="ellipse">
            <a:avLst/>
          </a:prstGeom>
          <a:solidFill>
            <a:srgbClr val="FF00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0986" name="Line 154"/>
          <p:cNvSpPr>
            <a:spLocks noChangeShapeType="1"/>
          </p:cNvSpPr>
          <p:nvPr/>
        </p:nvSpPr>
        <p:spPr bwMode="auto">
          <a:xfrm flipV="1">
            <a:off x="5624513" y="3154363"/>
            <a:ext cx="927100" cy="1412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225" name="Group 149"/>
          <p:cNvGrpSpPr>
            <a:grpSpLocks/>
          </p:cNvGrpSpPr>
          <p:nvPr/>
        </p:nvGrpSpPr>
        <p:grpSpPr bwMode="auto">
          <a:xfrm>
            <a:off x="6523038" y="2695575"/>
            <a:ext cx="442912" cy="460375"/>
            <a:chOff x="3796" y="2871"/>
            <a:chExt cx="279" cy="297"/>
          </a:xfrm>
        </p:grpSpPr>
        <p:sp>
          <p:nvSpPr>
            <p:cNvPr id="6226" name="Rectangle 15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227" name="Text Box 15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R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2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12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12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12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12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12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2000"/>
                                        <p:tgtEl>
                                          <p:spTgt spid="12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12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12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2000"/>
                                        <p:tgtEl>
                                          <p:spTgt spid="12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2000"/>
                                        <p:tgtEl>
                                          <p:spTgt spid="12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2000"/>
                                        <p:tgtEl>
                                          <p:spTgt spid="12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2000"/>
                                        <p:tgtEl>
                                          <p:spTgt spid="12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2000"/>
                                        <p:tgtEl>
                                          <p:spTgt spid="12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973" grpId="0" animBg="1"/>
      <p:bldP spid="120975" grpId="0" animBg="1"/>
      <p:bldP spid="120984" grpId="0" animBg="1"/>
      <p:bldP spid="12098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 rot="-5400000">
            <a:off x="5972175" y="57150"/>
            <a:ext cx="37465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0" y="750888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" name="Rectangle 5"/>
          <p:cNvSpPr>
            <a:spLocks noChangeArrowheads="1"/>
          </p:cNvSpPr>
          <p:nvPr/>
        </p:nvSpPr>
        <p:spPr bwMode="auto">
          <a:xfrm>
            <a:off x="733425" y="2124075"/>
            <a:ext cx="81407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3013" name="Line 6"/>
          <p:cNvSpPr>
            <a:spLocks noChangeShapeType="1"/>
          </p:cNvSpPr>
          <p:nvPr/>
        </p:nvSpPr>
        <p:spPr bwMode="auto">
          <a:xfrm>
            <a:off x="2016125" y="21129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4" name="Line 7"/>
          <p:cNvSpPr>
            <a:spLocks noChangeShapeType="1"/>
          </p:cNvSpPr>
          <p:nvPr/>
        </p:nvSpPr>
        <p:spPr bwMode="auto">
          <a:xfrm>
            <a:off x="2778125" y="21129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5" name="Line 8"/>
          <p:cNvSpPr>
            <a:spLocks noChangeShapeType="1"/>
          </p:cNvSpPr>
          <p:nvPr/>
        </p:nvSpPr>
        <p:spPr bwMode="auto">
          <a:xfrm>
            <a:off x="3616325" y="21129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6" name="Line 9"/>
          <p:cNvSpPr>
            <a:spLocks noChangeShapeType="1"/>
          </p:cNvSpPr>
          <p:nvPr/>
        </p:nvSpPr>
        <p:spPr bwMode="auto">
          <a:xfrm>
            <a:off x="4454525" y="21129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Rectangle 10"/>
          <p:cNvSpPr>
            <a:spLocks noChangeAspect="1" noChangeArrowheads="1"/>
          </p:cNvSpPr>
          <p:nvPr/>
        </p:nvSpPr>
        <p:spPr bwMode="auto">
          <a:xfrm>
            <a:off x="1939925" y="1960563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3018" name="Rectangle 11"/>
          <p:cNvSpPr>
            <a:spLocks noChangeAspect="1" noChangeArrowheads="1"/>
          </p:cNvSpPr>
          <p:nvPr/>
        </p:nvSpPr>
        <p:spPr bwMode="auto">
          <a:xfrm>
            <a:off x="1939925" y="5999163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572" name="Rectangle 12"/>
          <p:cNvSpPr>
            <a:spLocks noChangeAspect="1" noChangeArrowheads="1"/>
          </p:cNvSpPr>
          <p:nvPr/>
        </p:nvSpPr>
        <p:spPr bwMode="auto">
          <a:xfrm>
            <a:off x="720725" y="1960563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3020" name="Rectangle 13"/>
          <p:cNvSpPr>
            <a:spLocks noChangeAspect="1" noChangeArrowheads="1"/>
          </p:cNvSpPr>
          <p:nvPr/>
        </p:nvSpPr>
        <p:spPr bwMode="auto">
          <a:xfrm>
            <a:off x="720725" y="5999163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3021" name="Line 14"/>
          <p:cNvSpPr>
            <a:spLocks noChangeShapeType="1"/>
          </p:cNvSpPr>
          <p:nvPr/>
        </p:nvSpPr>
        <p:spPr bwMode="auto">
          <a:xfrm>
            <a:off x="5292725" y="21240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Line 15"/>
          <p:cNvSpPr>
            <a:spLocks noChangeShapeType="1"/>
          </p:cNvSpPr>
          <p:nvPr/>
        </p:nvSpPr>
        <p:spPr bwMode="auto">
          <a:xfrm>
            <a:off x="6156325" y="21256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Line 16"/>
          <p:cNvSpPr>
            <a:spLocks noChangeShapeType="1"/>
          </p:cNvSpPr>
          <p:nvPr/>
        </p:nvSpPr>
        <p:spPr bwMode="auto">
          <a:xfrm>
            <a:off x="7019925" y="21256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577" name="Text Box 17"/>
          <p:cNvSpPr txBox="1">
            <a:spLocks noChangeArrowheads="1"/>
          </p:cNvSpPr>
          <p:nvPr/>
        </p:nvSpPr>
        <p:spPr bwMode="auto">
          <a:xfrm>
            <a:off x="5508625" y="82867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Press Box</a:t>
            </a:r>
          </a:p>
        </p:txBody>
      </p:sp>
      <p:sp>
        <p:nvSpPr>
          <p:cNvPr id="194578" name="Text Box 18"/>
          <p:cNvSpPr txBox="1">
            <a:spLocks noChangeArrowheads="1"/>
          </p:cNvSpPr>
          <p:nvPr/>
        </p:nvSpPr>
        <p:spPr bwMode="auto">
          <a:xfrm>
            <a:off x="2390775" y="513397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1 0</a:t>
            </a:r>
          </a:p>
        </p:txBody>
      </p:sp>
      <p:sp>
        <p:nvSpPr>
          <p:cNvPr id="194579" name="Text Box 19"/>
          <p:cNvSpPr txBox="1">
            <a:spLocks noChangeArrowheads="1"/>
          </p:cNvSpPr>
          <p:nvPr/>
        </p:nvSpPr>
        <p:spPr bwMode="auto">
          <a:xfrm>
            <a:off x="3216275" y="510857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2 0</a:t>
            </a:r>
          </a:p>
        </p:txBody>
      </p:sp>
      <p:sp>
        <p:nvSpPr>
          <p:cNvPr id="194580" name="Text Box 20"/>
          <p:cNvSpPr txBox="1">
            <a:spLocks noChangeArrowheads="1"/>
          </p:cNvSpPr>
          <p:nvPr/>
        </p:nvSpPr>
        <p:spPr bwMode="auto">
          <a:xfrm>
            <a:off x="4067175" y="513397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3 0</a:t>
            </a:r>
          </a:p>
        </p:txBody>
      </p:sp>
      <p:sp>
        <p:nvSpPr>
          <p:cNvPr id="194581" name="Text Box 21"/>
          <p:cNvSpPr txBox="1">
            <a:spLocks noChangeArrowheads="1"/>
          </p:cNvSpPr>
          <p:nvPr/>
        </p:nvSpPr>
        <p:spPr bwMode="auto">
          <a:xfrm>
            <a:off x="4892675" y="513397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194582" name="Text Box 22"/>
          <p:cNvSpPr txBox="1">
            <a:spLocks noChangeArrowheads="1"/>
          </p:cNvSpPr>
          <p:nvPr/>
        </p:nvSpPr>
        <p:spPr bwMode="auto">
          <a:xfrm>
            <a:off x="5765800" y="5137150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5 0</a:t>
            </a:r>
          </a:p>
        </p:txBody>
      </p:sp>
      <p:sp>
        <p:nvSpPr>
          <p:cNvPr id="194583" name="Text Box 23"/>
          <p:cNvSpPr txBox="1">
            <a:spLocks noChangeArrowheads="1"/>
          </p:cNvSpPr>
          <p:nvPr/>
        </p:nvSpPr>
        <p:spPr bwMode="auto">
          <a:xfrm>
            <a:off x="6635750" y="512127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43031" name="Line 24"/>
          <p:cNvSpPr>
            <a:spLocks noChangeShapeType="1"/>
          </p:cNvSpPr>
          <p:nvPr/>
        </p:nvSpPr>
        <p:spPr bwMode="auto">
          <a:xfrm>
            <a:off x="4051300" y="5995988"/>
            <a:ext cx="1588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2" name="Rectangle 25"/>
          <p:cNvSpPr>
            <a:spLocks noChangeArrowheads="1"/>
          </p:cNvSpPr>
          <p:nvPr/>
        </p:nvSpPr>
        <p:spPr bwMode="auto">
          <a:xfrm>
            <a:off x="4064000" y="5999163"/>
            <a:ext cx="43434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3033" name="Line 26"/>
          <p:cNvSpPr>
            <a:spLocks noChangeShapeType="1"/>
          </p:cNvSpPr>
          <p:nvPr/>
        </p:nvSpPr>
        <p:spPr bwMode="auto">
          <a:xfrm>
            <a:off x="2692400" y="34178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4" name="Line 27"/>
          <p:cNvSpPr>
            <a:spLocks noChangeShapeType="1"/>
          </p:cNvSpPr>
          <p:nvPr/>
        </p:nvSpPr>
        <p:spPr bwMode="auto">
          <a:xfrm>
            <a:off x="2692400" y="47132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5" name="Line 28"/>
          <p:cNvSpPr>
            <a:spLocks noChangeShapeType="1"/>
          </p:cNvSpPr>
          <p:nvPr/>
        </p:nvSpPr>
        <p:spPr bwMode="auto">
          <a:xfrm>
            <a:off x="3543300" y="34051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6" name="Line 29"/>
          <p:cNvSpPr>
            <a:spLocks noChangeShapeType="1"/>
          </p:cNvSpPr>
          <p:nvPr/>
        </p:nvSpPr>
        <p:spPr bwMode="auto">
          <a:xfrm>
            <a:off x="3543300" y="47005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7" name="Line 30"/>
          <p:cNvSpPr>
            <a:spLocks noChangeShapeType="1"/>
          </p:cNvSpPr>
          <p:nvPr/>
        </p:nvSpPr>
        <p:spPr bwMode="auto">
          <a:xfrm>
            <a:off x="4381500" y="34178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8" name="Line 31"/>
          <p:cNvSpPr>
            <a:spLocks noChangeShapeType="1"/>
          </p:cNvSpPr>
          <p:nvPr/>
        </p:nvSpPr>
        <p:spPr bwMode="auto">
          <a:xfrm>
            <a:off x="4381500" y="47132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9" name="Line 32"/>
          <p:cNvSpPr>
            <a:spLocks noChangeShapeType="1"/>
          </p:cNvSpPr>
          <p:nvPr/>
        </p:nvSpPr>
        <p:spPr bwMode="auto">
          <a:xfrm>
            <a:off x="5219700" y="34178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0" name="Line 33"/>
          <p:cNvSpPr>
            <a:spLocks noChangeShapeType="1"/>
          </p:cNvSpPr>
          <p:nvPr/>
        </p:nvSpPr>
        <p:spPr bwMode="auto">
          <a:xfrm>
            <a:off x="5219700" y="47132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1" name="Line 34"/>
          <p:cNvSpPr>
            <a:spLocks noChangeShapeType="1"/>
          </p:cNvSpPr>
          <p:nvPr/>
        </p:nvSpPr>
        <p:spPr bwMode="auto">
          <a:xfrm>
            <a:off x="6070600" y="34178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2" name="Line 35"/>
          <p:cNvSpPr>
            <a:spLocks noChangeShapeType="1"/>
          </p:cNvSpPr>
          <p:nvPr/>
        </p:nvSpPr>
        <p:spPr bwMode="auto">
          <a:xfrm>
            <a:off x="6070600" y="47132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3" name="Line 36"/>
          <p:cNvSpPr>
            <a:spLocks noChangeShapeType="1"/>
          </p:cNvSpPr>
          <p:nvPr/>
        </p:nvSpPr>
        <p:spPr bwMode="auto">
          <a:xfrm>
            <a:off x="6946900" y="34305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4" name="Line 37"/>
          <p:cNvSpPr>
            <a:spLocks noChangeShapeType="1"/>
          </p:cNvSpPr>
          <p:nvPr/>
        </p:nvSpPr>
        <p:spPr bwMode="auto">
          <a:xfrm>
            <a:off x="6946900" y="47259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598" name="Text Box 38"/>
          <p:cNvSpPr txBox="1">
            <a:spLocks noChangeArrowheads="1"/>
          </p:cNvSpPr>
          <p:nvPr/>
        </p:nvSpPr>
        <p:spPr bwMode="auto">
          <a:xfrm>
            <a:off x="2339975" y="51816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94599" name="Text Box 39"/>
          <p:cNvSpPr txBox="1">
            <a:spLocks noChangeArrowheads="1"/>
          </p:cNvSpPr>
          <p:nvPr/>
        </p:nvSpPr>
        <p:spPr bwMode="auto">
          <a:xfrm>
            <a:off x="3127375" y="51816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94600" name="Text Box 40"/>
          <p:cNvSpPr txBox="1">
            <a:spLocks noChangeArrowheads="1"/>
          </p:cNvSpPr>
          <p:nvPr/>
        </p:nvSpPr>
        <p:spPr bwMode="auto">
          <a:xfrm>
            <a:off x="3978275" y="51816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94601" name="Text Box 41"/>
          <p:cNvSpPr txBox="1">
            <a:spLocks noChangeArrowheads="1"/>
          </p:cNvSpPr>
          <p:nvPr/>
        </p:nvSpPr>
        <p:spPr bwMode="auto">
          <a:xfrm>
            <a:off x="4803775" y="51689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94602" name="Text Box 42"/>
          <p:cNvSpPr txBox="1">
            <a:spLocks noChangeArrowheads="1"/>
          </p:cNvSpPr>
          <p:nvPr/>
        </p:nvSpPr>
        <p:spPr bwMode="auto">
          <a:xfrm flipV="1">
            <a:off x="7204075" y="51689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43050" name="Rectangle 63"/>
          <p:cNvSpPr>
            <a:spLocks noChangeArrowheads="1"/>
          </p:cNvSpPr>
          <p:nvPr/>
        </p:nvSpPr>
        <p:spPr bwMode="auto">
          <a:xfrm>
            <a:off x="241300" y="3087688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24" name="Text Box 64"/>
          <p:cNvSpPr txBox="1">
            <a:spLocks noChangeArrowheads="1"/>
          </p:cNvSpPr>
          <p:nvPr/>
        </p:nvSpPr>
        <p:spPr bwMode="auto">
          <a:xfrm rot="-5400000">
            <a:off x="-346868" y="3874293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Score Board</a:t>
            </a:r>
          </a:p>
        </p:txBody>
      </p:sp>
      <p:sp>
        <p:nvSpPr>
          <p:cNvPr id="194625" name="Text Box 65"/>
          <p:cNvSpPr txBox="1">
            <a:spLocks noChangeArrowheads="1"/>
          </p:cNvSpPr>
          <p:nvPr/>
        </p:nvSpPr>
        <p:spPr bwMode="auto">
          <a:xfrm>
            <a:off x="1868488" y="0"/>
            <a:ext cx="56276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“Reverse” Mechanics</a:t>
            </a:r>
          </a:p>
        </p:txBody>
      </p:sp>
      <p:sp>
        <p:nvSpPr>
          <p:cNvPr id="43053" name="Line 101"/>
          <p:cNvSpPr>
            <a:spLocks noChangeShapeType="1"/>
          </p:cNvSpPr>
          <p:nvPr/>
        </p:nvSpPr>
        <p:spPr bwMode="auto">
          <a:xfrm>
            <a:off x="7935913" y="2127250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4" name="Line 102"/>
          <p:cNvSpPr>
            <a:spLocks noChangeShapeType="1"/>
          </p:cNvSpPr>
          <p:nvPr/>
        </p:nvSpPr>
        <p:spPr bwMode="auto">
          <a:xfrm>
            <a:off x="7862888" y="3432175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5" name="Line 103"/>
          <p:cNvSpPr>
            <a:spLocks noChangeShapeType="1"/>
          </p:cNvSpPr>
          <p:nvPr/>
        </p:nvSpPr>
        <p:spPr bwMode="auto">
          <a:xfrm>
            <a:off x="7862888" y="4727575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4" name="Text Box 104"/>
          <p:cNvSpPr txBox="1">
            <a:spLocks noChangeArrowheads="1"/>
          </p:cNvSpPr>
          <p:nvPr/>
        </p:nvSpPr>
        <p:spPr bwMode="auto">
          <a:xfrm>
            <a:off x="7551738" y="51228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3 0</a:t>
            </a:r>
          </a:p>
        </p:txBody>
      </p:sp>
      <p:sp>
        <p:nvSpPr>
          <p:cNvPr id="194665" name="Text Box 105"/>
          <p:cNvSpPr txBox="1">
            <a:spLocks noChangeArrowheads="1"/>
          </p:cNvSpPr>
          <p:nvPr/>
        </p:nvSpPr>
        <p:spPr bwMode="auto">
          <a:xfrm flipV="1">
            <a:off x="8120063" y="5170488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43058" name="Line 106"/>
          <p:cNvSpPr>
            <a:spLocks noChangeShapeType="1"/>
          </p:cNvSpPr>
          <p:nvPr/>
        </p:nvSpPr>
        <p:spPr bwMode="auto">
          <a:xfrm>
            <a:off x="8421688" y="6010275"/>
            <a:ext cx="3175" cy="5365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668" name="Group 108"/>
          <p:cNvGrpSpPr>
            <a:grpSpLocks/>
          </p:cNvGrpSpPr>
          <p:nvPr/>
        </p:nvGrpSpPr>
        <p:grpSpPr bwMode="auto">
          <a:xfrm>
            <a:off x="7612063" y="1643063"/>
            <a:ext cx="612775" cy="457200"/>
            <a:chOff x="2359" y="3560"/>
            <a:chExt cx="386" cy="288"/>
          </a:xfrm>
        </p:grpSpPr>
        <p:sp>
          <p:nvSpPr>
            <p:cNvPr id="43136" name="Rectangle 10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3137" name="Text Box 11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194672" name="Group 112"/>
          <p:cNvGrpSpPr>
            <a:grpSpLocks/>
          </p:cNvGrpSpPr>
          <p:nvPr/>
        </p:nvGrpSpPr>
        <p:grpSpPr bwMode="auto">
          <a:xfrm>
            <a:off x="7721600" y="6045200"/>
            <a:ext cx="612775" cy="471488"/>
            <a:chOff x="2705" y="3544"/>
            <a:chExt cx="386" cy="297"/>
          </a:xfrm>
        </p:grpSpPr>
        <p:sp>
          <p:nvSpPr>
            <p:cNvPr id="43134" name="Rectangle 113"/>
            <p:cNvSpPr>
              <a:spLocks noChangeArrowheads="1"/>
            </p:cNvSpPr>
            <p:nvPr/>
          </p:nvSpPr>
          <p:spPr bwMode="auto">
            <a:xfrm>
              <a:off x="2731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3135" name="Text Box 114"/>
            <p:cNvSpPr txBox="1">
              <a:spLocks noChangeArrowheads="1"/>
            </p:cNvSpPr>
            <p:nvPr/>
          </p:nvSpPr>
          <p:spPr bwMode="auto">
            <a:xfrm>
              <a:off x="2705" y="3544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43061" name="Group 43"/>
          <p:cNvGrpSpPr>
            <a:grpSpLocks/>
          </p:cNvGrpSpPr>
          <p:nvPr/>
        </p:nvGrpSpPr>
        <p:grpSpPr bwMode="auto">
          <a:xfrm flipH="1">
            <a:off x="4605338" y="6127750"/>
            <a:ext cx="204787" cy="730250"/>
            <a:chOff x="3204" y="3720"/>
            <a:chExt cx="113" cy="420"/>
          </a:xfrm>
        </p:grpSpPr>
        <p:grpSp>
          <p:nvGrpSpPr>
            <p:cNvPr id="43127" name="Group 44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43132" name="AutoShape 45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3133" name="Oval 46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43128" name="Line 47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29" name="Line 48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30" name="Line 49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31" name="Oval 50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3062" name="Group 51"/>
          <p:cNvGrpSpPr>
            <a:grpSpLocks/>
          </p:cNvGrpSpPr>
          <p:nvPr/>
        </p:nvGrpSpPr>
        <p:grpSpPr bwMode="auto">
          <a:xfrm flipH="1">
            <a:off x="3505200" y="6219825"/>
            <a:ext cx="268288" cy="612775"/>
            <a:chOff x="3249" y="3589"/>
            <a:chExt cx="169" cy="361"/>
          </a:xfrm>
        </p:grpSpPr>
        <p:sp>
          <p:nvSpPr>
            <p:cNvPr id="43124" name="Rectangle 52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3125" name="Text Box 53"/>
            <p:cNvSpPr txBox="1">
              <a:spLocks noChangeArrowheads="1"/>
            </p:cNvSpPr>
            <p:nvPr/>
          </p:nvSpPr>
          <p:spPr bwMode="auto">
            <a:xfrm flipV="1">
              <a:off x="3249" y="3788"/>
              <a:ext cx="169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4</a:t>
              </a:r>
            </a:p>
          </p:txBody>
        </p:sp>
        <p:sp>
          <p:nvSpPr>
            <p:cNvPr id="43126" name="Line 54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063" name="Group 55"/>
          <p:cNvGrpSpPr>
            <a:grpSpLocks/>
          </p:cNvGrpSpPr>
          <p:nvPr/>
        </p:nvGrpSpPr>
        <p:grpSpPr bwMode="auto">
          <a:xfrm flipH="1">
            <a:off x="5470525" y="6119813"/>
            <a:ext cx="192088" cy="730250"/>
            <a:chOff x="3204" y="3720"/>
            <a:chExt cx="113" cy="420"/>
          </a:xfrm>
        </p:grpSpPr>
        <p:grpSp>
          <p:nvGrpSpPr>
            <p:cNvPr id="43117" name="Group 56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43122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3123" name="Oval 58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43118" name="Line 59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9" name="Line 60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20" name="Line 61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21" name="Oval 62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94630" name="Oval 70"/>
          <p:cNvSpPr>
            <a:spLocks noChangeAspect="1" noChangeArrowheads="1"/>
          </p:cNvSpPr>
          <p:nvPr/>
        </p:nvSpPr>
        <p:spPr bwMode="auto">
          <a:xfrm flipH="1">
            <a:off x="3351213" y="3502025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31" name="Oval 71"/>
          <p:cNvSpPr>
            <a:spLocks noChangeAspect="1" noChangeArrowheads="1"/>
          </p:cNvSpPr>
          <p:nvPr/>
        </p:nvSpPr>
        <p:spPr bwMode="auto">
          <a:xfrm flipH="1">
            <a:off x="3351213" y="3209925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32" name="Oval 72"/>
          <p:cNvSpPr>
            <a:spLocks noChangeAspect="1" noChangeArrowheads="1"/>
          </p:cNvSpPr>
          <p:nvPr/>
        </p:nvSpPr>
        <p:spPr bwMode="auto">
          <a:xfrm flipH="1">
            <a:off x="3351213" y="4048125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33" name="Oval 73"/>
          <p:cNvSpPr>
            <a:spLocks noChangeAspect="1" noChangeArrowheads="1"/>
          </p:cNvSpPr>
          <p:nvPr/>
        </p:nvSpPr>
        <p:spPr bwMode="auto">
          <a:xfrm flipH="1">
            <a:off x="3351213" y="4327525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706" name="Rectangle 146"/>
          <p:cNvSpPr>
            <a:spLocks noChangeArrowheads="1"/>
          </p:cNvSpPr>
          <p:nvPr/>
        </p:nvSpPr>
        <p:spPr bwMode="auto">
          <a:xfrm>
            <a:off x="2222500" y="2130425"/>
            <a:ext cx="69850" cy="3856038"/>
          </a:xfrm>
          <a:prstGeom prst="rect">
            <a:avLst/>
          </a:prstGeom>
          <a:solidFill>
            <a:srgbClr val="0000FF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34" name="Oval 74"/>
          <p:cNvSpPr>
            <a:spLocks noChangeAspect="1" noChangeArrowheads="1"/>
          </p:cNvSpPr>
          <p:nvPr/>
        </p:nvSpPr>
        <p:spPr bwMode="auto">
          <a:xfrm flipH="1">
            <a:off x="2259013" y="3775075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35" name="Oval 75"/>
          <p:cNvSpPr>
            <a:spLocks noChangeAspect="1" noChangeArrowheads="1"/>
          </p:cNvSpPr>
          <p:nvPr/>
        </p:nvSpPr>
        <p:spPr bwMode="auto">
          <a:xfrm flipH="1">
            <a:off x="3362325" y="5322888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/>
          </a:p>
        </p:txBody>
      </p:sp>
      <p:grpSp>
        <p:nvGrpSpPr>
          <p:cNvPr id="194636" name="Group 76"/>
          <p:cNvGrpSpPr>
            <a:grpSpLocks noChangeAspect="1"/>
          </p:cNvGrpSpPr>
          <p:nvPr/>
        </p:nvGrpSpPr>
        <p:grpSpPr bwMode="auto">
          <a:xfrm flipH="1">
            <a:off x="3151188" y="4567238"/>
            <a:ext cx="542925" cy="336550"/>
            <a:chOff x="3058" y="2951"/>
            <a:chExt cx="428" cy="264"/>
          </a:xfrm>
        </p:grpSpPr>
        <p:sp>
          <p:nvSpPr>
            <p:cNvPr id="43115" name="Oval 77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3116" name="Text Box 78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194639" name="Group 79"/>
          <p:cNvGrpSpPr>
            <a:grpSpLocks noChangeAspect="1"/>
          </p:cNvGrpSpPr>
          <p:nvPr/>
        </p:nvGrpSpPr>
        <p:grpSpPr bwMode="auto">
          <a:xfrm flipH="1">
            <a:off x="3332163" y="2413000"/>
            <a:ext cx="287337" cy="336550"/>
            <a:chOff x="3264" y="1559"/>
            <a:chExt cx="226" cy="264"/>
          </a:xfrm>
        </p:grpSpPr>
        <p:sp>
          <p:nvSpPr>
            <p:cNvPr id="43113" name="Oval 80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3114" name="Text Box 81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194642" name="Group 82"/>
          <p:cNvGrpSpPr>
            <a:grpSpLocks noChangeAspect="1"/>
          </p:cNvGrpSpPr>
          <p:nvPr/>
        </p:nvGrpSpPr>
        <p:grpSpPr bwMode="auto">
          <a:xfrm flipH="1">
            <a:off x="3140075" y="2944813"/>
            <a:ext cx="274638" cy="336550"/>
            <a:chOff x="3855" y="2096"/>
            <a:chExt cx="217" cy="264"/>
          </a:xfrm>
        </p:grpSpPr>
        <p:sp>
          <p:nvSpPr>
            <p:cNvPr id="43111" name="Oval 83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3112" name="Text Box 84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194645" name="Group 85"/>
          <p:cNvGrpSpPr>
            <a:grpSpLocks noChangeAspect="1"/>
          </p:cNvGrpSpPr>
          <p:nvPr/>
        </p:nvGrpSpPr>
        <p:grpSpPr bwMode="auto">
          <a:xfrm flipH="1">
            <a:off x="2743200" y="3935413"/>
            <a:ext cx="274638" cy="336550"/>
            <a:chOff x="3855" y="2096"/>
            <a:chExt cx="217" cy="264"/>
          </a:xfrm>
        </p:grpSpPr>
        <p:sp>
          <p:nvSpPr>
            <p:cNvPr id="43109" name="Oval 86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3110" name="Text Box 87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sp>
        <p:nvSpPr>
          <p:cNvPr id="194629" name="Rectangle 69"/>
          <p:cNvSpPr>
            <a:spLocks noChangeAspect="1" noChangeArrowheads="1"/>
          </p:cNvSpPr>
          <p:nvPr/>
        </p:nvSpPr>
        <p:spPr bwMode="auto">
          <a:xfrm>
            <a:off x="3330575" y="3768725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94684" name="Group 124"/>
          <p:cNvGrpSpPr>
            <a:grpSpLocks/>
          </p:cNvGrpSpPr>
          <p:nvPr/>
        </p:nvGrpSpPr>
        <p:grpSpPr bwMode="auto">
          <a:xfrm>
            <a:off x="3335338" y="6091238"/>
            <a:ext cx="612775" cy="457200"/>
            <a:chOff x="2359" y="3560"/>
            <a:chExt cx="386" cy="288"/>
          </a:xfrm>
        </p:grpSpPr>
        <p:sp>
          <p:nvSpPr>
            <p:cNvPr id="43107" name="Rectangle 125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3108" name="Text Box 126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 L</a:t>
              </a:r>
            </a:p>
          </p:txBody>
        </p:sp>
      </p:grpSp>
      <p:grpSp>
        <p:nvGrpSpPr>
          <p:cNvPr id="194694" name="Group 134"/>
          <p:cNvGrpSpPr>
            <a:grpSpLocks/>
          </p:cNvGrpSpPr>
          <p:nvPr/>
        </p:nvGrpSpPr>
        <p:grpSpPr bwMode="auto">
          <a:xfrm>
            <a:off x="4406900" y="3927475"/>
            <a:ext cx="442913" cy="471488"/>
            <a:chOff x="3796" y="2871"/>
            <a:chExt cx="279" cy="297"/>
          </a:xfrm>
        </p:grpSpPr>
        <p:sp>
          <p:nvSpPr>
            <p:cNvPr id="43105" name="Rectangle 135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3106" name="Text Box 136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U</a:t>
              </a:r>
            </a:p>
          </p:txBody>
        </p:sp>
      </p:grpSp>
      <p:sp>
        <p:nvSpPr>
          <p:cNvPr id="194697" name="Oval 137"/>
          <p:cNvSpPr>
            <a:spLocks noChangeAspect="1" noChangeArrowheads="1"/>
          </p:cNvSpPr>
          <p:nvPr/>
        </p:nvSpPr>
        <p:spPr bwMode="auto">
          <a:xfrm>
            <a:off x="7327900" y="3751263"/>
            <a:ext cx="231775" cy="231775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94626" name="Group 66"/>
          <p:cNvGrpSpPr>
            <a:grpSpLocks/>
          </p:cNvGrpSpPr>
          <p:nvPr/>
        </p:nvGrpSpPr>
        <p:grpSpPr bwMode="auto">
          <a:xfrm>
            <a:off x="7685088" y="4075113"/>
            <a:ext cx="600075" cy="477837"/>
            <a:chOff x="589" y="2670"/>
            <a:chExt cx="378" cy="297"/>
          </a:xfrm>
        </p:grpSpPr>
        <p:sp>
          <p:nvSpPr>
            <p:cNvPr id="43103" name="Rectangle 67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3104" name="Text Box 68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BJ</a:t>
              </a:r>
            </a:p>
          </p:txBody>
        </p:sp>
      </p:grpSp>
      <p:grpSp>
        <p:nvGrpSpPr>
          <p:cNvPr id="194648" name="Group 88"/>
          <p:cNvGrpSpPr>
            <a:grpSpLocks noChangeAspect="1"/>
          </p:cNvGrpSpPr>
          <p:nvPr/>
        </p:nvGrpSpPr>
        <p:grpSpPr bwMode="auto">
          <a:xfrm>
            <a:off x="3378200" y="3779838"/>
            <a:ext cx="357188" cy="211137"/>
            <a:chOff x="4240" y="2392"/>
            <a:chExt cx="244" cy="144"/>
          </a:xfrm>
        </p:grpSpPr>
        <p:sp>
          <p:nvSpPr>
            <p:cNvPr id="43097" name="AutoShape 89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3098" name="Line 90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99" name="Line 91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00" name="Line 92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01" name="Line 93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02" name="Line 94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687" name="Group 127"/>
          <p:cNvGrpSpPr>
            <a:grpSpLocks/>
          </p:cNvGrpSpPr>
          <p:nvPr/>
        </p:nvGrpSpPr>
        <p:grpSpPr bwMode="auto">
          <a:xfrm>
            <a:off x="2012950" y="2617788"/>
            <a:ext cx="442913" cy="471487"/>
            <a:chOff x="3796" y="2871"/>
            <a:chExt cx="279" cy="297"/>
          </a:xfrm>
        </p:grpSpPr>
        <p:sp>
          <p:nvSpPr>
            <p:cNvPr id="43095" name="Rectangle 128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3096" name="Text Box 129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R</a:t>
              </a:r>
            </a:p>
          </p:txBody>
        </p:sp>
      </p:grpSp>
      <p:sp>
        <p:nvSpPr>
          <p:cNvPr id="194701" name="Text Box 141"/>
          <p:cNvSpPr txBox="1">
            <a:spLocks noChangeArrowheads="1"/>
          </p:cNvSpPr>
          <p:nvPr/>
        </p:nvSpPr>
        <p:spPr bwMode="auto">
          <a:xfrm>
            <a:off x="5894388" y="2357438"/>
            <a:ext cx="1174750" cy="641350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Trailing Official</a:t>
            </a:r>
          </a:p>
        </p:txBody>
      </p:sp>
      <p:sp>
        <p:nvSpPr>
          <p:cNvPr id="194702" name="Text Box 142"/>
          <p:cNvSpPr txBox="1">
            <a:spLocks noChangeArrowheads="1"/>
          </p:cNvSpPr>
          <p:nvPr/>
        </p:nvSpPr>
        <p:spPr bwMode="auto">
          <a:xfrm>
            <a:off x="3079750" y="2339975"/>
            <a:ext cx="996950" cy="641350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Leading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Official</a:t>
            </a:r>
          </a:p>
        </p:txBody>
      </p:sp>
      <p:grpSp>
        <p:nvGrpSpPr>
          <p:cNvPr id="194678" name="Group 118"/>
          <p:cNvGrpSpPr>
            <a:grpSpLocks/>
          </p:cNvGrpSpPr>
          <p:nvPr/>
        </p:nvGrpSpPr>
        <p:grpSpPr bwMode="auto">
          <a:xfrm>
            <a:off x="3349625" y="1620838"/>
            <a:ext cx="695325" cy="471487"/>
            <a:chOff x="598" y="1763"/>
            <a:chExt cx="438" cy="297"/>
          </a:xfrm>
        </p:grpSpPr>
        <p:sp>
          <p:nvSpPr>
            <p:cNvPr id="43093" name="Rectangle 119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3094" name="Text Box 120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LJ</a:t>
              </a:r>
            </a:p>
          </p:txBody>
        </p:sp>
      </p:grpSp>
      <p:sp>
        <p:nvSpPr>
          <p:cNvPr id="194704" name="Text Box 144"/>
          <p:cNvSpPr txBox="1">
            <a:spLocks noChangeArrowheads="1"/>
          </p:cNvSpPr>
          <p:nvPr/>
        </p:nvSpPr>
        <p:spPr bwMode="auto">
          <a:xfrm>
            <a:off x="153988" y="1479550"/>
            <a:ext cx="1512887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CC">
                    <a:alpha val="7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bg1"/>
                </a:solidFill>
              </a:rPr>
              <a:t>Assume Goal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bg1"/>
                </a:solidFill>
              </a:rPr>
              <a:t>Line Position</a:t>
            </a:r>
          </a:p>
        </p:txBody>
      </p:sp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604838" y="828675"/>
            <a:ext cx="83343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Reverse Mechanics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 Occurs On Punt And Interception Returns, L/SJ And LJ/FJ Duties Flip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			      R Has Goal Line Duty</a:t>
            </a:r>
          </a:p>
        </p:txBody>
      </p:sp>
      <p:sp>
        <p:nvSpPr>
          <p:cNvPr id="194705" name="Text Box 145"/>
          <p:cNvSpPr txBox="1">
            <a:spLocks noChangeArrowheads="1"/>
          </p:cNvSpPr>
          <p:nvPr/>
        </p:nvSpPr>
        <p:spPr bwMode="auto">
          <a:xfrm>
            <a:off x="2325688" y="3108325"/>
            <a:ext cx="825500" cy="585788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33CC"/>
                </a:solidFill>
              </a:rPr>
              <a:t>2 Yard Line</a:t>
            </a:r>
          </a:p>
        </p:txBody>
      </p:sp>
      <p:pic>
        <p:nvPicPr>
          <p:cNvPr id="194707" name="Picture 147" descr="Image:Stop sign MUTCD.sv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725" y="2524125"/>
            <a:ext cx="466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08" name="Line 148"/>
          <p:cNvSpPr>
            <a:spLocks noChangeShapeType="1"/>
          </p:cNvSpPr>
          <p:nvPr/>
        </p:nvSpPr>
        <p:spPr bwMode="auto">
          <a:xfrm flipV="1">
            <a:off x="1371600" y="1960563"/>
            <a:ext cx="496888" cy="4175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9" name="Text Box 149"/>
          <p:cNvSpPr txBox="1">
            <a:spLocks noChangeArrowheads="1"/>
          </p:cNvSpPr>
          <p:nvPr/>
        </p:nvSpPr>
        <p:spPr bwMode="auto">
          <a:xfrm>
            <a:off x="0" y="2143125"/>
            <a:ext cx="1692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Signals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Touchdown</a:t>
            </a:r>
          </a:p>
        </p:txBody>
      </p:sp>
      <p:sp>
        <p:nvSpPr>
          <p:cNvPr id="194710" name="Text Box 150"/>
          <p:cNvSpPr txBox="1">
            <a:spLocks noChangeArrowheads="1"/>
          </p:cNvSpPr>
          <p:nvPr/>
        </p:nvSpPr>
        <p:spPr bwMode="auto">
          <a:xfrm>
            <a:off x="801688" y="3146425"/>
            <a:ext cx="1150937" cy="1385888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Referee Shares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Goal Line Duty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(Don’t Get Beat)</a:t>
            </a:r>
          </a:p>
        </p:txBody>
      </p:sp>
      <p:cxnSp>
        <p:nvCxnSpPr>
          <p:cNvPr id="3" name="Straight Arrow Connector 2"/>
          <p:cNvCxnSpPr>
            <a:cxnSpLocks noChangeShapeType="1"/>
          </p:cNvCxnSpPr>
          <p:nvPr/>
        </p:nvCxnSpPr>
        <p:spPr bwMode="auto">
          <a:xfrm flipV="1">
            <a:off x="2374900" y="2112963"/>
            <a:ext cx="482600" cy="47625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10039E-6 L -0.11493 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4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4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11493 0.00138 L 0.39878 -0.07935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194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77" y="-4048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4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2.42887E-6 L -0.00885 -0.07842 " pathEditMode="relative" rAng="0" ptsTypes="AA">
                                      <p:cBhvr>
                                        <p:cTn id="11" dur="3000" fill="hold"/>
                                        <p:tgtEl>
                                          <p:spTgt spid="1946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" y="-393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8.33333E-7 -2.22222E-6 L -0.02621 0.14422 " pathEditMode="relative" rAng="0" ptsTypes="AA">
                                      <p:cBhvr>
                                        <p:cTn id="13" dur="3000" fill="hold"/>
                                        <p:tgtEl>
                                          <p:spTgt spid="1946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" y="7199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2.77778E-7 6.43072E-7 L 0.0809 6.43072E-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946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5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88889E-6 -4.85774E-6 L 0.08733 -0.0013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946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58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19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5 -0.07847 L -0.21823 -0.17801 " pathEditMode="relative" rAng="0" ptsTypes="AA">
                                      <p:cBhvr>
                                        <p:cTn id="20" dur="3000" fill="hold"/>
                                        <p:tgtEl>
                                          <p:spTgt spid="1946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69" y="-497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878 -0.07934 L 0.18993 -0.17973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194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51" y="-502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44444E-6 L -0.10243 -4.44444E-6 " pathEditMode="relative" rAng="0" ptsTypes="AA">
                                      <p:cBhvr>
                                        <p:cTn id="24" dur="3000" fill="hold"/>
                                        <p:tgtEl>
                                          <p:spTgt spid="1946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22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3333E-6 L -0.11354 0.00023 " pathEditMode="relative" rAng="0" ptsTypes="AA">
                                      <p:cBhvr>
                                        <p:cTn id="26" dur="3000" fill="hold"/>
                                        <p:tgtEl>
                                          <p:spTgt spid="1946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77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91 2.52602E-6 L -0.00086 0.00139 " pathEditMode="relative" rAng="0" ptsTypes="AA">
                                      <p:cBhvr>
                                        <p:cTn id="28" dur="3000" fill="hold"/>
                                        <p:tgtEl>
                                          <p:spTgt spid="1946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97" y="6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733 -0.00139 L 0.01302 -0.0027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946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15" y="-6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81481E-6 L -0.10972 0.00115 " pathEditMode="relative" rAng="0" ptsTypes="AA">
                                      <p:cBhvr>
                                        <p:cTn id="32" dur="3000" fill="hold"/>
                                        <p:tgtEl>
                                          <p:spTgt spid="194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86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2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3000"/>
                                        <p:tgtEl>
                                          <p:spTgt spid="1946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3000"/>
                                        <p:tgtEl>
                                          <p:spTgt spid="1946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3000"/>
                                        <p:tgtEl>
                                          <p:spTgt spid="1946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3000"/>
                                        <p:tgtEl>
                                          <p:spTgt spid="194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3000"/>
                                        <p:tgtEl>
                                          <p:spTgt spid="194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3000"/>
                                        <p:tgtEl>
                                          <p:spTgt spid="194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3000"/>
                                        <p:tgtEl>
                                          <p:spTgt spid="1946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3000"/>
                                        <p:tgtEl>
                                          <p:spTgt spid="1946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3000"/>
                                        <p:tgtEl>
                                          <p:spTgt spid="194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3000"/>
                                        <p:tgtEl>
                                          <p:spTgt spid="194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3000"/>
                                        <p:tgtEl>
                                          <p:spTgt spid="1946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1946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9" dur="indefinite"/>
                                        <p:tgtEl>
                                          <p:spTgt spid="19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1946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2" dur="indefinite"/>
                                        <p:tgtEl>
                                          <p:spTgt spid="194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1946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5" dur="indefinite"/>
                                        <p:tgtEl>
                                          <p:spTgt spid="19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1946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8" dur="indefinite"/>
                                        <p:tgtEl>
                                          <p:spTgt spid="194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9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9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3200"/>
                            </p:stCondLst>
                            <p:childTnLst>
                              <p:par>
                                <p:cTn id="8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40741E-7 L -0.1776 -0.01944 " pathEditMode="relative" rAng="0" ptsTypes="AA">
                                      <p:cBhvr>
                                        <p:cTn id="87" dur="3000" fill="hold"/>
                                        <p:tgtEl>
                                          <p:spTgt spid="1946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89" y="-972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145 0.00162 L -0.37187 0.00162 " pathEditMode="relative" rAng="0" ptsTypes="AA">
                                      <p:cBhvr>
                                        <p:cTn id="89" dur="3000" fill="hold"/>
                                        <p:tgtEl>
                                          <p:spTgt spid="1946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21" y="0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194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1947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823 -0.17801 L -0.46823 -0.17801 " pathEditMode="relative" rAng="0" ptsTypes="AA">
                                      <p:cBhvr>
                                        <p:cTn id="97" dur="3000" fill="hold"/>
                                        <p:tgtEl>
                                          <p:spTgt spid="1946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993 -0.17963 L -0.06007 -0.17963 " pathEditMode="relative" rAng="0" ptsTypes="AA">
                                      <p:cBhvr>
                                        <p:cTn id="99" dur="3000" fill="hold"/>
                                        <p:tgtEl>
                                          <p:spTgt spid="194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62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94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194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82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9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20200"/>
                            </p:stCondLst>
                            <p:childTnLst>
                              <p:par>
                                <p:cTn id="112" presetID="35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823 -0.178 L -0.60573 -0.17662 " pathEditMode="relative" rAng="0" ptsTypes="AA">
                                      <p:cBhvr>
                                        <p:cTn id="113" dur="3000" fill="hold"/>
                                        <p:tgtEl>
                                          <p:spTgt spid="1946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5" y="69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07 -0.17963 L -0.19757 -0.17963 " pathEditMode="relative" rAng="0" ptsTypes="AA">
                                      <p:cBhvr>
                                        <p:cTn id="115" dur="3000" fill="hold"/>
                                        <p:tgtEl>
                                          <p:spTgt spid="194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5" y="0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187 0.00162 L -0.54062 0.0044 " pathEditMode="relative" rAng="0" ptsTypes="AA">
                                      <p:cBhvr>
                                        <p:cTn id="117" dur="3000" fill="hold"/>
                                        <p:tgtEl>
                                          <p:spTgt spid="1946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38" y="139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194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3200"/>
                            </p:stCondLst>
                            <p:childTnLst>
                              <p:par>
                                <p:cTn id="1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1947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1947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1947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94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94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23880"/>
                            </p:stCondLst>
                            <p:childTnLst>
                              <p:par>
                                <p:cTn id="13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194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194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25380"/>
                            </p:stCondLst>
                            <p:childTnLst>
                              <p:par>
                                <p:cTn id="145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6" dur="1000" fill="hold"/>
                                        <p:tgtEl>
                                          <p:spTgt spid="19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8" dur="1000" fill="hold"/>
                                        <p:tgtEl>
                                          <p:spTgt spid="19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2" grpId="0" animBg="1"/>
      <p:bldP spid="194630" grpId="0" animBg="1"/>
      <p:bldP spid="194631" grpId="0" animBg="1"/>
      <p:bldP spid="194632" grpId="0" animBg="1"/>
      <p:bldP spid="194633" grpId="0" animBg="1"/>
      <p:bldP spid="194706" grpId="0" animBg="1"/>
      <p:bldP spid="194706" grpId="1" animBg="1"/>
      <p:bldP spid="194634" grpId="0" animBg="1"/>
      <p:bldP spid="194635" grpId="0" animBg="1"/>
      <p:bldP spid="194629" grpId="0" animBg="1"/>
      <p:bldP spid="194697" grpId="0" animBg="1"/>
      <p:bldP spid="194697" grpId="1" animBg="1"/>
      <p:bldP spid="194697" grpId="2" animBg="1"/>
      <p:bldP spid="194697" grpId="3" animBg="1"/>
      <p:bldP spid="194701" grpId="0" animBg="1"/>
      <p:bldP spid="194701" grpId="1" animBg="1"/>
      <p:bldP spid="194702" grpId="0" animBg="1"/>
      <p:bldP spid="194702" grpId="1" animBg="1"/>
      <p:bldP spid="194704" grpId="0"/>
      <p:bldP spid="194704" grpId="1"/>
      <p:bldP spid="194705" grpId="0" animBg="1"/>
      <p:bldP spid="194705" grpId="1" animBg="1"/>
      <p:bldP spid="194709" grpId="0"/>
      <p:bldP spid="194710" grpId="0" animBg="1"/>
      <p:bldP spid="194710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588963" y="1060450"/>
            <a:ext cx="285273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Punt Proper Positioning</a:t>
            </a:r>
          </a:p>
          <a:p>
            <a:pPr eaLnBrk="1" hangingPunct="1">
              <a:defRPr/>
            </a:pPr>
            <a:endParaRPr lang="en-US" sz="1000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733425" y="1933575"/>
            <a:ext cx="81407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6" name="Rectangle 11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5067" name="Rectangle 12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5068" name="Rectangle 13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5069" name="Rectangle 14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5070" name="Line 15"/>
          <p:cNvSpPr>
            <a:spLocks noChangeShapeType="1"/>
          </p:cNvSpPr>
          <p:nvPr/>
        </p:nvSpPr>
        <p:spPr bwMode="auto">
          <a:xfrm>
            <a:off x="5292725" y="1944688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1" name="Line 16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2" name="Line 17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Press Box</a:t>
            </a:r>
          </a:p>
        </p:txBody>
      </p:sp>
      <p:sp>
        <p:nvSpPr>
          <p:cNvPr id="100371" name="Text Box 19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1 0</a:t>
            </a:r>
          </a:p>
        </p:txBody>
      </p:sp>
      <p:sp>
        <p:nvSpPr>
          <p:cNvPr id="100372" name="Text Box 20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2 0</a:t>
            </a:r>
          </a:p>
        </p:txBody>
      </p:sp>
      <p:sp>
        <p:nvSpPr>
          <p:cNvPr id="100373" name="Text Box 21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3 0</a:t>
            </a:r>
          </a:p>
        </p:txBody>
      </p:sp>
      <p:sp>
        <p:nvSpPr>
          <p:cNvPr id="100374" name="Text Box 22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100375" name="Text Box 23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5 0</a:t>
            </a:r>
          </a:p>
        </p:txBody>
      </p:sp>
      <p:sp>
        <p:nvSpPr>
          <p:cNvPr id="100376" name="Text Box 24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45080" name="Line 25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1" name="Rectangle 26"/>
          <p:cNvSpPr>
            <a:spLocks noChangeArrowheads="1"/>
          </p:cNvSpPr>
          <p:nvPr/>
        </p:nvSpPr>
        <p:spPr bwMode="auto">
          <a:xfrm>
            <a:off x="4064000" y="5829300"/>
            <a:ext cx="43434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5082" name="Line 30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3" name="Line 31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4" name="Line 32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5" name="Line 33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6" name="Line 34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7" name="Line 35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8" name="Line 36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9" name="Line 37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0" name="Line 38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1" name="Line 39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2" name="Line 40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3" name="Line 41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94" name="Text Box 42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00395" name="Text Box 43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00396" name="Text Box 44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00397" name="Text Box 45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00398" name="Text Box 46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grpSp>
        <p:nvGrpSpPr>
          <p:cNvPr id="45099" name="Group 64"/>
          <p:cNvGrpSpPr>
            <a:grpSpLocks/>
          </p:cNvGrpSpPr>
          <p:nvPr/>
        </p:nvGrpSpPr>
        <p:grpSpPr bwMode="auto">
          <a:xfrm>
            <a:off x="6061075" y="5981700"/>
            <a:ext cx="204788" cy="730250"/>
            <a:chOff x="3204" y="3720"/>
            <a:chExt cx="113" cy="420"/>
          </a:xfrm>
        </p:grpSpPr>
        <p:grpSp>
          <p:nvGrpSpPr>
            <p:cNvPr id="45182" name="Group 65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45187" name="AutoShape 66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5188" name="Oval 67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45183" name="Line 68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84" name="Line 69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85" name="Line 70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86" name="Oval 71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5100" name="Group 127"/>
          <p:cNvGrpSpPr>
            <a:grpSpLocks/>
          </p:cNvGrpSpPr>
          <p:nvPr/>
        </p:nvGrpSpPr>
        <p:grpSpPr bwMode="auto">
          <a:xfrm>
            <a:off x="6908800" y="5942013"/>
            <a:ext cx="268288" cy="571500"/>
            <a:chOff x="3248" y="3589"/>
            <a:chExt cx="169" cy="360"/>
          </a:xfrm>
        </p:grpSpPr>
        <p:sp>
          <p:nvSpPr>
            <p:cNvPr id="45179" name="Rectangle 73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5180" name="Text Box 74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4</a:t>
              </a:r>
            </a:p>
          </p:txBody>
        </p:sp>
        <p:sp>
          <p:nvSpPr>
            <p:cNvPr id="45181" name="Line 75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101" name="Group 76"/>
          <p:cNvGrpSpPr>
            <a:grpSpLocks/>
          </p:cNvGrpSpPr>
          <p:nvPr/>
        </p:nvGrpSpPr>
        <p:grpSpPr bwMode="auto">
          <a:xfrm>
            <a:off x="5208588" y="5973763"/>
            <a:ext cx="192087" cy="730250"/>
            <a:chOff x="3204" y="3720"/>
            <a:chExt cx="113" cy="420"/>
          </a:xfrm>
        </p:grpSpPr>
        <p:grpSp>
          <p:nvGrpSpPr>
            <p:cNvPr id="45172" name="Group 77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45177" name="AutoShape 78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5178" name="Oval 79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45173" name="Line 80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74" name="Line 81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75" name="Line 82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76" name="Oval 83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5102" name="Rectangle 84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0437" name="Text Box 85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Score Board</a:t>
            </a:r>
          </a:p>
        </p:txBody>
      </p:sp>
      <p:sp>
        <p:nvSpPr>
          <p:cNvPr id="100447" name="Text Box 95"/>
          <p:cNvSpPr txBox="1">
            <a:spLocks noChangeArrowheads="1"/>
          </p:cNvSpPr>
          <p:nvPr/>
        </p:nvSpPr>
        <p:spPr bwMode="auto">
          <a:xfrm>
            <a:off x="2692400" y="152400"/>
            <a:ext cx="562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Punt Mechanics</a:t>
            </a:r>
          </a:p>
        </p:txBody>
      </p:sp>
      <p:grpSp>
        <p:nvGrpSpPr>
          <p:cNvPr id="45105" name="Group 124"/>
          <p:cNvGrpSpPr>
            <a:grpSpLocks/>
          </p:cNvGrpSpPr>
          <p:nvPr/>
        </p:nvGrpSpPr>
        <p:grpSpPr bwMode="auto">
          <a:xfrm>
            <a:off x="2903538" y="3633788"/>
            <a:ext cx="600075" cy="466725"/>
            <a:chOff x="589" y="3051"/>
            <a:chExt cx="378" cy="280"/>
          </a:xfrm>
        </p:grpSpPr>
        <p:sp>
          <p:nvSpPr>
            <p:cNvPr id="45170" name="Rectangle 125"/>
            <p:cNvSpPr>
              <a:spLocks noChangeArrowheads="1"/>
            </p:cNvSpPr>
            <p:nvPr/>
          </p:nvSpPr>
          <p:spPr bwMode="auto">
            <a:xfrm>
              <a:off x="628" y="305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5171" name="Text Box 126"/>
            <p:cNvSpPr txBox="1">
              <a:spLocks noChangeArrowheads="1"/>
            </p:cNvSpPr>
            <p:nvPr/>
          </p:nvSpPr>
          <p:spPr bwMode="auto">
            <a:xfrm>
              <a:off x="589" y="3055"/>
              <a:ext cx="378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45106" name="Rectangle 128"/>
          <p:cNvSpPr>
            <a:spLocks noChangeAspect="1" noChangeArrowheads="1"/>
          </p:cNvSpPr>
          <p:nvPr/>
        </p:nvSpPr>
        <p:spPr bwMode="auto">
          <a:xfrm>
            <a:off x="6934200" y="37338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5107" name="Oval 129"/>
          <p:cNvSpPr>
            <a:spLocks noChangeAspect="1" noChangeArrowheads="1"/>
          </p:cNvSpPr>
          <p:nvPr/>
        </p:nvSpPr>
        <p:spPr bwMode="auto">
          <a:xfrm>
            <a:off x="7086600" y="34671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5108" name="Oval 130"/>
          <p:cNvSpPr>
            <a:spLocks noChangeAspect="1" noChangeArrowheads="1"/>
          </p:cNvSpPr>
          <p:nvPr/>
        </p:nvSpPr>
        <p:spPr bwMode="auto">
          <a:xfrm>
            <a:off x="7086600" y="3175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5109" name="Oval 131"/>
          <p:cNvSpPr>
            <a:spLocks noChangeAspect="1" noChangeArrowheads="1"/>
          </p:cNvSpPr>
          <p:nvPr/>
        </p:nvSpPr>
        <p:spPr bwMode="auto">
          <a:xfrm>
            <a:off x="7086600" y="4013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5110" name="Oval 132"/>
          <p:cNvSpPr>
            <a:spLocks noChangeAspect="1" noChangeArrowheads="1"/>
          </p:cNvSpPr>
          <p:nvPr/>
        </p:nvSpPr>
        <p:spPr bwMode="auto">
          <a:xfrm>
            <a:off x="7086600" y="4292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5111" name="Oval 133"/>
          <p:cNvSpPr>
            <a:spLocks noChangeAspect="1" noChangeArrowheads="1"/>
          </p:cNvSpPr>
          <p:nvPr/>
        </p:nvSpPr>
        <p:spPr bwMode="auto">
          <a:xfrm>
            <a:off x="8429625" y="3759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5112" name="Oval 134"/>
          <p:cNvSpPr>
            <a:spLocks noChangeAspect="1" noChangeArrowheads="1"/>
          </p:cNvSpPr>
          <p:nvPr/>
        </p:nvSpPr>
        <p:spPr bwMode="auto">
          <a:xfrm>
            <a:off x="7075488" y="52879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/>
          </a:p>
        </p:txBody>
      </p:sp>
      <p:grpSp>
        <p:nvGrpSpPr>
          <p:cNvPr id="45113" name="Group 135"/>
          <p:cNvGrpSpPr>
            <a:grpSpLocks noChangeAspect="1"/>
          </p:cNvGrpSpPr>
          <p:nvPr/>
        </p:nvGrpSpPr>
        <p:grpSpPr bwMode="auto">
          <a:xfrm>
            <a:off x="6975475" y="4532313"/>
            <a:ext cx="542925" cy="336550"/>
            <a:chOff x="3058" y="2951"/>
            <a:chExt cx="428" cy="264"/>
          </a:xfrm>
        </p:grpSpPr>
        <p:sp>
          <p:nvSpPr>
            <p:cNvPr id="45168" name="Oval 136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5169" name="Text Box 137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45114" name="Group 138"/>
          <p:cNvGrpSpPr>
            <a:grpSpLocks noChangeAspect="1"/>
          </p:cNvGrpSpPr>
          <p:nvPr/>
        </p:nvGrpSpPr>
        <p:grpSpPr bwMode="auto">
          <a:xfrm>
            <a:off x="7050088" y="2297113"/>
            <a:ext cx="287337" cy="336550"/>
            <a:chOff x="3264" y="1559"/>
            <a:chExt cx="226" cy="264"/>
          </a:xfrm>
        </p:grpSpPr>
        <p:sp>
          <p:nvSpPr>
            <p:cNvPr id="45166" name="Oval 139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5167" name="Text Box 140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45115" name="Group 141"/>
          <p:cNvGrpSpPr>
            <a:grpSpLocks noChangeAspect="1"/>
          </p:cNvGrpSpPr>
          <p:nvPr/>
        </p:nvGrpSpPr>
        <p:grpSpPr bwMode="auto">
          <a:xfrm>
            <a:off x="7254875" y="2909888"/>
            <a:ext cx="274638" cy="336550"/>
            <a:chOff x="3855" y="2096"/>
            <a:chExt cx="217" cy="264"/>
          </a:xfrm>
        </p:grpSpPr>
        <p:sp>
          <p:nvSpPr>
            <p:cNvPr id="45164" name="Oval 142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5165" name="Text Box 143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45116" name="Group 144"/>
          <p:cNvGrpSpPr>
            <a:grpSpLocks noChangeAspect="1"/>
          </p:cNvGrpSpPr>
          <p:nvPr/>
        </p:nvGrpSpPr>
        <p:grpSpPr bwMode="auto">
          <a:xfrm>
            <a:off x="7651750" y="3900488"/>
            <a:ext cx="274638" cy="336550"/>
            <a:chOff x="3855" y="2096"/>
            <a:chExt cx="217" cy="264"/>
          </a:xfrm>
        </p:grpSpPr>
        <p:sp>
          <p:nvSpPr>
            <p:cNvPr id="45162" name="Oval 145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5163" name="Text Box 146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45117" name="Group 54"/>
          <p:cNvGrpSpPr>
            <a:grpSpLocks noChangeAspect="1"/>
          </p:cNvGrpSpPr>
          <p:nvPr/>
        </p:nvGrpSpPr>
        <p:grpSpPr bwMode="auto">
          <a:xfrm>
            <a:off x="6981825" y="3744913"/>
            <a:ext cx="357188" cy="211137"/>
            <a:chOff x="4240" y="2392"/>
            <a:chExt cx="244" cy="144"/>
          </a:xfrm>
        </p:grpSpPr>
        <p:sp>
          <p:nvSpPr>
            <p:cNvPr id="45156" name="AutoShape 55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5157" name="Line 56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58" name="Line 57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59" name="Line 58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60" name="Line 59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61" name="Line 60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118" name="Line 153"/>
          <p:cNvSpPr>
            <a:spLocks noChangeShapeType="1"/>
          </p:cNvSpPr>
          <p:nvPr/>
        </p:nvSpPr>
        <p:spPr bwMode="auto">
          <a:xfrm>
            <a:off x="7935913" y="19478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9" name="Line 154"/>
          <p:cNvSpPr>
            <a:spLocks noChangeShapeType="1"/>
          </p:cNvSpPr>
          <p:nvPr/>
        </p:nvSpPr>
        <p:spPr bwMode="auto">
          <a:xfrm>
            <a:off x="7862888" y="32527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0" name="Line 155"/>
          <p:cNvSpPr>
            <a:spLocks noChangeShapeType="1"/>
          </p:cNvSpPr>
          <p:nvPr/>
        </p:nvSpPr>
        <p:spPr bwMode="auto">
          <a:xfrm>
            <a:off x="7862888" y="45481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508" name="Text Box 156"/>
          <p:cNvSpPr txBox="1">
            <a:spLocks noChangeArrowheads="1"/>
          </p:cNvSpPr>
          <p:nvPr/>
        </p:nvSpPr>
        <p:spPr bwMode="auto">
          <a:xfrm>
            <a:off x="7551738" y="494347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3 0</a:t>
            </a:r>
          </a:p>
        </p:txBody>
      </p:sp>
      <p:sp>
        <p:nvSpPr>
          <p:cNvPr id="100509" name="Text Box 157"/>
          <p:cNvSpPr txBox="1">
            <a:spLocks noChangeArrowheads="1"/>
          </p:cNvSpPr>
          <p:nvPr/>
        </p:nvSpPr>
        <p:spPr bwMode="auto">
          <a:xfrm flipV="1">
            <a:off x="8120063" y="49911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grpSp>
        <p:nvGrpSpPr>
          <p:cNvPr id="100522" name="Group 170"/>
          <p:cNvGrpSpPr>
            <a:grpSpLocks/>
          </p:cNvGrpSpPr>
          <p:nvPr/>
        </p:nvGrpSpPr>
        <p:grpSpPr bwMode="auto">
          <a:xfrm>
            <a:off x="5299075" y="4664075"/>
            <a:ext cx="3557588" cy="1157288"/>
            <a:chOff x="3338" y="2938"/>
            <a:chExt cx="2241" cy="729"/>
          </a:xfrm>
        </p:grpSpPr>
        <p:sp>
          <p:nvSpPr>
            <p:cNvPr id="45154" name="Rectangle 162"/>
            <p:cNvSpPr>
              <a:spLocks noChangeArrowheads="1"/>
            </p:cNvSpPr>
            <p:nvPr/>
          </p:nvSpPr>
          <p:spPr bwMode="auto">
            <a:xfrm>
              <a:off x="3338" y="2938"/>
              <a:ext cx="1104" cy="720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5155" name="Rectangle 164"/>
            <p:cNvSpPr>
              <a:spLocks noChangeArrowheads="1"/>
            </p:cNvSpPr>
            <p:nvPr/>
          </p:nvSpPr>
          <p:spPr bwMode="auto">
            <a:xfrm>
              <a:off x="4427" y="3099"/>
              <a:ext cx="1152" cy="568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5124" name="Line 158"/>
          <p:cNvSpPr>
            <a:spLocks noChangeShapeType="1"/>
          </p:cNvSpPr>
          <p:nvPr/>
        </p:nvSpPr>
        <p:spPr bwMode="auto">
          <a:xfrm>
            <a:off x="8421688" y="5830888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512" name="Rectangle 160"/>
          <p:cNvSpPr>
            <a:spLocks noChangeArrowheads="1"/>
          </p:cNvSpPr>
          <p:nvPr/>
        </p:nvSpPr>
        <p:spPr bwMode="auto">
          <a:xfrm>
            <a:off x="2020888" y="4675188"/>
            <a:ext cx="3263900" cy="1143000"/>
          </a:xfrm>
          <a:prstGeom prst="rect">
            <a:avLst/>
          </a:prstGeom>
          <a:solidFill>
            <a:srgbClr val="3366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0511" name="Rectangle 159"/>
          <p:cNvSpPr>
            <a:spLocks noChangeArrowheads="1"/>
          </p:cNvSpPr>
          <p:nvPr/>
        </p:nvSpPr>
        <p:spPr bwMode="auto">
          <a:xfrm>
            <a:off x="2019300" y="1930400"/>
            <a:ext cx="3263900" cy="114300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45127" name="Group 106"/>
          <p:cNvGrpSpPr>
            <a:grpSpLocks/>
          </p:cNvGrpSpPr>
          <p:nvPr/>
        </p:nvGrpSpPr>
        <p:grpSpPr bwMode="auto">
          <a:xfrm>
            <a:off x="2867025" y="1457325"/>
            <a:ext cx="612775" cy="457200"/>
            <a:chOff x="2062" y="3545"/>
            <a:chExt cx="386" cy="288"/>
          </a:xfrm>
        </p:grpSpPr>
        <p:sp>
          <p:nvSpPr>
            <p:cNvPr id="45152" name="Rectangle 107"/>
            <p:cNvSpPr>
              <a:spLocks noChangeArrowheads="1"/>
            </p:cNvSpPr>
            <p:nvPr/>
          </p:nvSpPr>
          <p:spPr bwMode="auto">
            <a:xfrm>
              <a:off x="2093" y="3545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5153" name="Text Box 108"/>
            <p:cNvSpPr txBox="1">
              <a:spLocks noChangeArrowheads="1"/>
            </p:cNvSpPr>
            <p:nvPr/>
          </p:nvSpPr>
          <p:spPr bwMode="auto">
            <a:xfrm>
              <a:off x="2062" y="3545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45128" name="Group 112"/>
          <p:cNvGrpSpPr>
            <a:grpSpLocks/>
          </p:cNvGrpSpPr>
          <p:nvPr/>
        </p:nvGrpSpPr>
        <p:grpSpPr bwMode="auto">
          <a:xfrm>
            <a:off x="2890838" y="5811838"/>
            <a:ext cx="612775" cy="488950"/>
            <a:chOff x="2093" y="3568"/>
            <a:chExt cx="386" cy="308"/>
          </a:xfrm>
        </p:grpSpPr>
        <p:sp>
          <p:nvSpPr>
            <p:cNvPr id="45150" name="Rectangle 113"/>
            <p:cNvSpPr>
              <a:spLocks noChangeArrowheads="1"/>
            </p:cNvSpPr>
            <p:nvPr/>
          </p:nvSpPr>
          <p:spPr bwMode="auto">
            <a:xfrm>
              <a:off x="2142" y="3596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5151" name="Text Box 114"/>
            <p:cNvSpPr txBox="1">
              <a:spLocks noChangeArrowheads="1"/>
            </p:cNvSpPr>
            <p:nvPr/>
          </p:nvSpPr>
          <p:spPr bwMode="auto">
            <a:xfrm>
              <a:off x="2093" y="3568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100520" name="Group 168"/>
          <p:cNvGrpSpPr>
            <a:grpSpLocks/>
          </p:cNvGrpSpPr>
          <p:nvPr/>
        </p:nvGrpSpPr>
        <p:grpSpPr bwMode="auto">
          <a:xfrm>
            <a:off x="5284788" y="1943100"/>
            <a:ext cx="3582987" cy="1143000"/>
            <a:chOff x="3329" y="1217"/>
            <a:chExt cx="2257" cy="720"/>
          </a:xfrm>
        </p:grpSpPr>
        <p:sp>
          <p:nvSpPr>
            <p:cNvPr id="45148" name="Rectangle 161"/>
            <p:cNvSpPr>
              <a:spLocks noChangeArrowheads="1"/>
            </p:cNvSpPr>
            <p:nvPr/>
          </p:nvSpPr>
          <p:spPr bwMode="auto">
            <a:xfrm>
              <a:off x="3329" y="1217"/>
              <a:ext cx="1096" cy="720"/>
            </a:xfrm>
            <a:prstGeom prst="rect">
              <a:avLst/>
            </a:prstGeom>
            <a:solidFill>
              <a:srgbClr val="80008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5149" name="Rectangle 163"/>
            <p:cNvSpPr>
              <a:spLocks noChangeArrowheads="1"/>
            </p:cNvSpPr>
            <p:nvPr/>
          </p:nvSpPr>
          <p:spPr bwMode="auto">
            <a:xfrm>
              <a:off x="4434" y="1226"/>
              <a:ext cx="1152" cy="552"/>
            </a:xfrm>
            <a:prstGeom prst="rect">
              <a:avLst/>
            </a:prstGeom>
            <a:solidFill>
              <a:srgbClr val="80008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5130" name="Group 121"/>
          <p:cNvGrpSpPr>
            <a:grpSpLocks/>
          </p:cNvGrpSpPr>
          <p:nvPr/>
        </p:nvGrpSpPr>
        <p:grpSpPr bwMode="auto">
          <a:xfrm>
            <a:off x="6775450" y="1425575"/>
            <a:ext cx="695325" cy="471488"/>
            <a:chOff x="598" y="1763"/>
            <a:chExt cx="438" cy="297"/>
          </a:xfrm>
        </p:grpSpPr>
        <p:sp>
          <p:nvSpPr>
            <p:cNvPr id="45146" name="Rectangle 122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5147" name="Text Box 123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45131" name="Group 118"/>
          <p:cNvGrpSpPr>
            <a:grpSpLocks/>
          </p:cNvGrpSpPr>
          <p:nvPr/>
        </p:nvGrpSpPr>
        <p:grpSpPr bwMode="auto">
          <a:xfrm>
            <a:off x="6742113" y="5846763"/>
            <a:ext cx="612775" cy="457200"/>
            <a:chOff x="2359" y="3560"/>
            <a:chExt cx="386" cy="288"/>
          </a:xfrm>
        </p:grpSpPr>
        <p:sp>
          <p:nvSpPr>
            <p:cNvPr id="45144" name="Rectangle 11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5145" name="Text Box 12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 L</a:t>
              </a:r>
            </a:p>
          </p:txBody>
        </p:sp>
      </p:grpSp>
      <p:grpSp>
        <p:nvGrpSpPr>
          <p:cNvPr id="45132" name="Group 115"/>
          <p:cNvGrpSpPr>
            <a:grpSpLocks/>
          </p:cNvGrpSpPr>
          <p:nvPr/>
        </p:nvGrpSpPr>
        <p:grpSpPr bwMode="auto">
          <a:xfrm>
            <a:off x="8415338" y="2552700"/>
            <a:ext cx="442912" cy="471488"/>
            <a:chOff x="3796" y="2871"/>
            <a:chExt cx="279" cy="297"/>
          </a:xfrm>
        </p:grpSpPr>
        <p:sp>
          <p:nvSpPr>
            <p:cNvPr id="45142" name="Rectangle 116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5143" name="Text Box 117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100521" name="Group 169"/>
          <p:cNvGrpSpPr>
            <a:grpSpLocks/>
          </p:cNvGrpSpPr>
          <p:nvPr/>
        </p:nvGrpSpPr>
        <p:grpSpPr bwMode="auto">
          <a:xfrm>
            <a:off x="5740400" y="2871788"/>
            <a:ext cx="1905000" cy="1995487"/>
            <a:chOff x="3648" y="1801"/>
            <a:chExt cx="1168" cy="1257"/>
          </a:xfrm>
        </p:grpSpPr>
        <p:sp>
          <p:nvSpPr>
            <p:cNvPr id="45139" name="Oval 165"/>
            <p:cNvSpPr>
              <a:spLocks noChangeArrowheads="1"/>
            </p:cNvSpPr>
            <p:nvPr/>
          </p:nvSpPr>
          <p:spPr bwMode="auto">
            <a:xfrm>
              <a:off x="3648" y="1920"/>
              <a:ext cx="1168" cy="1016"/>
            </a:xfrm>
            <a:prstGeom prst="ellipse">
              <a:avLst/>
            </a:prstGeom>
            <a:solidFill>
              <a:srgbClr val="FF00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5140" name="Oval 166"/>
            <p:cNvSpPr>
              <a:spLocks noChangeArrowheads="1"/>
            </p:cNvSpPr>
            <p:nvPr/>
          </p:nvSpPr>
          <p:spPr bwMode="auto">
            <a:xfrm>
              <a:off x="4489" y="1801"/>
              <a:ext cx="312" cy="240"/>
            </a:xfrm>
            <a:prstGeom prst="ellipse">
              <a:avLst/>
            </a:prstGeom>
            <a:solidFill>
              <a:srgbClr val="FF00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5141" name="Oval 167"/>
            <p:cNvSpPr>
              <a:spLocks noChangeArrowheads="1"/>
            </p:cNvSpPr>
            <p:nvPr/>
          </p:nvSpPr>
          <p:spPr bwMode="auto">
            <a:xfrm>
              <a:off x="4474" y="2818"/>
              <a:ext cx="312" cy="240"/>
            </a:xfrm>
            <a:prstGeom prst="ellipse">
              <a:avLst/>
            </a:prstGeom>
            <a:solidFill>
              <a:srgbClr val="FF00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5134" name="Group 109"/>
          <p:cNvGrpSpPr>
            <a:grpSpLocks/>
          </p:cNvGrpSpPr>
          <p:nvPr/>
        </p:nvGrpSpPr>
        <p:grpSpPr bwMode="auto">
          <a:xfrm>
            <a:off x="6021388" y="3892550"/>
            <a:ext cx="442912" cy="471488"/>
            <a:chOff x="3796" y="2871"/>
            <a:chExt cx="279" cy="297"/>
          </a:xfrm>
        </p:grpSpPr>
        <p:sp>
          <p:nvSpPr>
            <p:cNvPr id="45137" name="Rectangle 11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5138" name="Text Box 11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U</a:t>
              </a:r>
            </a:p>
          </p:txBody>
        </p:sp>
      </p:grpSp>
      <p:sp>
        <p:nvSpPr>
          <p:cNvPr id="45135" name="Oval 174"/>
          <p:cNvSpPr>
            <a:spLocks noChangeAspect="1" noChangeArrowheads="1"/>
          </p:cNvSpPr>
          <p:nvPr/>
        </p:nvSpPr>
        <p:spPr bwMode="auto">
          <a:xfrm>
            <a:off x="3489325" y="4024313"/>
            <a:ext cx="231775" cy="231775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5136" name="TextBox 1"/>
          <p:cNvSpPr txBox="1">
            <a:spLocks noChangeArrowheads="1"/>
          </p:cNvSpPr>
          <p:nvPr/>
        </p:nvSpPr>
        <p:spPr bwMode="auto">
          <a:xfrm>
            <a:off x="1101725" y="5942013"/>
            <a:ext cx="1755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If Inside the 45, Set Up on Goal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0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10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10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10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10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512" grpId="0" animBg="1"/>
      <p:bldP spid="1005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588963" y="1060450"/>
            <a:ext cx="3641725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FG And Try Proper Positioning</a:t>
            </a:r>
          </a:p>
          <a:p>
            <a:pPr eaLnBrk="1" hangingPunct="1">
              <a:defRPr/>
            </a:pPr>
            <a:endParaRPr lang="en-US" sz="1000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733425" y="1933575"/>
            <a:ext cx="81407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" name="Rectangle 11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7115" name="Rectangle 12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7116" name="Rectangle 13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7117" name="Rectangle 14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7118" name="Line 15"/>
          <p:cNvSpPr>
            <a:spLocks noChangeShapeType="1"/>
          </p:cNvSpPr>
          <p:nvPr/>
        </p:nvSpPr>
        <p:spPr bwMode="auto">
          <a:xfrm>
            <a:off x="5292725" y="1944688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9" name="Line 16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0" name="Line 17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0" name="Text Box 18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Press Box</a:t>
            </a:r>
          </a:p>
        </p:txBody>
      </p:sp>
      <p:sp>
        <p:nvSpPr>
          <p:cNvPr id="110611" name="Text Box 19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1 0</a:t>
            </a:r>
          </a:p>
        </p:txBody>
      </p:sp>
      <p:sp>
        <p:nvSpPr>
          <p:cNvPr id="110612" name="Text Box 20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2 0</a:t>
            </a:r>
          </a:p>
        </p:txBody>
      </p:sp>
      <p:sp>
        <p:nvSpPr>
          <p:cNvPr id="110613" name="Text Box 21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3 0</a:t>
            </a:r>
          </a:p>
        </p:txBody>
      </p:sp>
      <p:sp>
        <p:nvSpPr>
          <p:cNvPr id="110614" name="Text Box 22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110615" name="Text Box 23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5 0</a:t>
            </a:r>
          </a:p>
        </p:txBody>
      </p:sp>
      <p:sp>
        <p:nvSpPr>
          <p:cNvPr id="110616" name="Text Box 24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47128" name="Line 25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9" name="Rectangle 26"/>
          <p:cNvSpPr>
            <a:spLocks noChangeArrowheads="1"/>
          </p:cNvSpPr>
          <p:nvPr/>
        </p:nvSpPr>
        <p:spPr bwMode="auto">
          <a:xfrm>
            <a:off x="4064000" y="5829300"/>
            <a:ext cx="43307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7130" name="Line 27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1" name="Line 28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2" name="Line 29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3" name="Line 30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4" name="Line 31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5" name="Line 32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6" name="Line 33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7" name="Line 34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8" name="Line 35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9" name="Line 36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0" name="Line 37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1" name="Line 38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31" name="Text Box 39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10632" name="Text Box 40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10633" name="Text Box 41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10634" name="Text Box 42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10635" name="Text Box 43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grpSp>
        <p:nvGrpSpPr>
          <p:cNvPr id="47147" name="Group 44"/>
          <p:cNvGrpSpPr>
            <a:grpSpLocks/>
          </p:cNvGrpSpPr>
          <p:nvPr/>
        </p:nvGrpSpPr>
        <p:grpSpPr bwMode="auto">
          <a:xfrm>
            <a:off x="2808288" y="6003925"/>
            <a:ext cx="204787" cy="730250"/>
            <a:chOff x="3204" y="3720"/>
            <a:chExt cx="113" cy="420"/>
          </a:xfrm>
        </p:grpSpPr>
        <p:grpSp>
          <p:nvGrpSpPr>
            <p:cNvPr id="47229" name="Group 45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47234" name="AutoShape 46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7235" name="Oval 47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47230" name="Line 48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31" name="Line 49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32" name="Line 50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33" name="Oval 51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7148" name="Group 52"/>
          <p:cNvGrpSpPr>
            <a:grpSpLocks/>
          </p:cNvGrpSpPr>
          <p:nvPr/>
        </p:nvGrpSpPr>
        <p:grpSpPr bwMode="auto">
          <a:xfrm>
            <a:off x="3084513" y="5870575"/>
            <a:ext cx="268287" cy="571500"/>
            <a:chOff x="3248" y="3589"/>
            <a:chExt cx="169" cy="360"/>
          </a:xfrm>
        </p:grpSpPr>
        <p:sp>
          <p:nvSpPr>
            <p:cNvPr id="47226" name="Rectangle 53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7227" name="Text Box 54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4</a:t>
              </a:r>
            </a:p>
          </p:txBody>
        </p:sp>
        <p:sp>
          <p:nvSpPr>
            <p:cNvPr id="47228" name="Line 55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49" name="Group 56"/>
          <p:cNvGrpSpPr>
            <a:grpSpLocks/>
          </p:cNvGrpSpPr>
          <p:nvPr/>
        </p:nvGrpSpPr>
        <p:grpSpPr bwMode="auto">
          <a:xfrm>
            <a:off x="2108200" y="5995988"/>
            <a:ext cx="192088" cy="730250"/>
            <a:chOff x="3204" y="3720"/>
            <a:chExt cx="113" cy="420"/>
          </a:xfrm>
        </p:grpSpPr>
        <p:grpSp>
          <p:nvGrpSpPr>
            <p:cNvPr id="47219" name="Group 57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47224" name="AutoShape 58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7225" name="Oval 59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47220" name="Line 60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21" name="Line 61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22" name="Line 62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23" name="Oval 63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10658" name="Text Box 66"/>
          <p:cNvSpPr txBox="1">
            <a:spLocks noChangeArrowheads="1"/>
          </p:cNvSpPr>
          <p:nvPr/>
        </p:nvSpPr>
        <p:spPr bwMode="auto">
          <a:xfrm>
            <a:off x="919163" y="152400"/>
            <a:ext cx="710882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FG And Try Mechanics- 7 Man</a:t>
            </a:r>
          </a:p>
        </p:txBody>
      </p:sp>
      <p:grpSp>
        <p:nvGrpSpPr>
          <p:cNvPr id="47151" name="Group 67"/>
          <p:cNvGrpSpPr>
            <a:grpSpLocks/>
          </p:cNvGrpSpPr>
          <p:nvPr/>
        </p:nvGrpSpPr>
        <p:grpSpPr bwMode="auto">
          <a:xfrm>
            <a:off x="442913" y="2921000"/>
            <a:ext cx="612775" cy="457200"/>
            <a:chOff x="2359" y="3560"/>
            <a:chExt cx="386" cy="288"/>
          </a:xfrm>
        </p:grpSpPr>
        <p:sp>
          <p:nvSpPr>
            <p:cNvPr id="47217" name="Rectangle 68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7218" name="Text Box 69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47152" name="Group 70"/>
          <p:cNvGrpSpPr>
            <a:grpSpLocks/>
          </p:cNvGrpSpPr>
          <p:nvPr/>
        </p:nvGrpSpPr>
        <p:grpSpPr bwMode="auto">
          <a:xfrm>
            <a:off x="2236788" y="3282950"/>
            <a:ext cx="442912" cy="471488"/>
            <a:chOff x="3796" y="2871"/>
            <a:chExt cx="279" cy="297"/>
          </a:xfrm>
        </p:grpSpPr>
        <p:sp>
          <p:nvSpPr>
            <p:cNvPr id="47215" name="Rectangle 71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7216" name="Text Box 72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47153" name="Group 73"/>
          <p:cNvGrpSpPr>
            <a:grpSpLocks/>
          </p:cNvGrpSpPr>
          <p:nvPr/>
        </p:nvGrpSpPr>
        <p:grpSpPr bwMode="auto">
          <a:xfrm>
            <a:off x="2176463" y="4035425"/>
            <a:ext cx="612775" cy="457200"/>
            <a:chOff x="2359" y="3560"/>
            <a:chExt cx="386" cy="288"/>
          </a:xfrm>
        </p:grpSpPr>
        <p:sp>
          <p:nvSpPr>
            <p:cNvPr id="47213" name="Rectangle 74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7214" name="Text Box 75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47154" name="Group 76"/>
          <p:cNvGrpSpPr>
            <a:grpSpLocks/>
          </p:cNvGrpSpPr>
          <p:nvPr/>
        </p:nvGrpSpPr>
        <p:grpSpPr bwMode="auto">
          <a:xfrm>
            <a:off x="4397375" y="4416425"/>
            <a:ext cx="442913" cy="471488"/>
            <a:chOff x="3796" y="2871"/>
            <a:chExt cx="279" cy="297"/>
          </a:xfrm>
        </p:grpSpPr>
        <p:sp>
          <p:nvSpPr>
            <p:cNvPr id="47211" name="Rectangle 77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7212" name="Text Box 78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47155" name="Group 79"/>
          <p:cNvGrpSpPr>
            <a:grpSpLocks/>
          </p:cNvGrpSpPr>
          <p:nvPr/>
        </p:nvGrpSpPr>
        <p:grpSpPr bwMode="auto">
          <a:xfrm>
            <a:off x="2906713" y="5959475"/>
            <a:ext cx="612775" cy="457200"/>
            <a:chOff x="2359" y="3560"/>
            <a:chExt cx="386" cy="288"/>
          </a:xfrm>
        </p:grpSpPr>
        <p:sp>
          <p:nvSpPr>
            <p:cNvPr id="47209" name="Rectangle 80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7210" name="Text Box 81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 L</a:t>
              </a:r>
            </a:p>
          </p:txBody>
        </p:sp>
      </p:grpSp>
      <p:grpSp>
        <p:nvGrpSpPr>
          <p:cNvPr id="47156" name="Group 82"/>
          <p:cNvGrpSpPr>
            <a:grpSpLocks/>
          </p:cNvGrpSpPr>
          <p:nvPr/>
        </p:nvGrpSpPr>
        <p:grpSpPr bwMode="auto">
          <a:xfrm>
            <a:off x="2940050" y="1398588"/>
            <a:ext cx="695325" cy="471487"/>
            <a:chOff x="598" y="1763"/>
            <a:chExt cx="438" cy="297"/>
          </a:xfrm>
        </p:grpSpPr>
        <p:sp>
          <p:nvSpPr>
            <p:cNvPr id="47207" name="Rectangle 83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7208" name="Text Box 84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47157" name="Group 85"/>
          <p:cNvGrpSpPr>
            <a:grpSpLocks/>
          </p:cNvGrpSpPr>
          <p:nvPr/>
        </p:nvGrpSpPr>
        <p:grpSpPr bwMode="auto">
          <a:xfrm>
            <a:off x="414338" y="4248150"/>
            <a:ext cx="600075" cy="496888"/>
            <a:chOff x="589" y="2670"/>
            <a:chExt cx="378" cy="297"/>
          </a:xfrm>
        </p:grpSpPr>
        <p:sp>
          <p:nvSpPr>
            <p:cNvPr id="47205" name="Rectangle 86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7206" name="Text Box 87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47158" name="Rectangle 88"/>
          <p:cNvSpPr>
            <a:spLocks noChangeAspect="1" noChangeArrowheads="1"/>
          </p:cNvSpPr>
          <p:nvPr/>
        </p:nvSpPr>
        <p:spPr bwMode="auto">
          <a:xfrm>
            <a:off x="3238500" y="36830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7159" name="Oval 89"/>
          <p:cNvSpPr>
            <a:spLocks noChangeAspect="1" noChangeArrowheads="1"/>
          </p:cNvSpPr>
          <p:nvPr/>
        </p:nvSpPr>
        <p:spPr bwMode="auto">
          <a:xfrm>
            <a:off x="3251200" y="34163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7160" name="Oval 90"/>
          <p:cNvSpPr>
            <a:spLocks noChangeAspect="1" noChangeArrowheads="1"/>
          </p:cNvSpPr>
          <p:nvPr/>
        </p:nvSpPr>
        <p:spPr bwMode="auto">
          <a:xfrm>
            <a:off x="3251200" y="3124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7161" name="Oval 91"/>
          <p:cNvSpPr>
            <a:spLocks noChangeAspect="1" noChangeArrowheads="1"/>
          </p:cNvSpPr>
          <p:nvPr/>
        </p:nvSpPr>
        <p:spPr bwMode="auto">
          <a:xfrm>
            <a:off x="3251200" y="3962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7162" name="Oval 92"/>
          <p:cNvSpPr>
            <a:spLocks noChangeAspect="1" noChangeArrowheads="1"/>
          </p:cNvSpPr>
          <p:nvPr/>
        </p:nvSpPr>
        <p:spPr bwMode="auto">
          <a:xfrm>
            <a:off x="3251200" y="42418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7163" name="Oval 93"/>
          <p:cNvSpPr>
            <a:spLocks noChangeAspect="1" noChangeArrowheads="1"/>
          </p:cNvSpPr>
          <p:nvPr/>
        </p:nvSpPr>
        <p:spPr bwMode="auto">
          <a:xfrm>
            <a:off x="4241800" y="3810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7164" name="Oval 94"/>
          <p:cNvSpPr>
            <a:spLocks noChangeAspect="1" noChangeArrowheads="1"/>
          </p:cNvSpPr>
          <p:nvPr/>
        </p:nvSpPr>
        <p:spPr bwMode="auto">
          <a:xfrm>
            <a:off x="3481388" y="47164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/>
          </a:p>
        </p:txBody>
      </p:sp>
      <p:grpSp>
        <p:nvGrpSpPr>
          <p:cNvPr id="47165" name="Group 95"/>
          <p:cNvGrpSpPr>
            <a:grpSpLocks noChangeAspect="1"/>
          </p:cNvGrpSpPr>
          <p:nvPr/>
        </p:nvGrpSpPr>
        <p:grpSpPr bwMode="auto">
          <a:xfrm>
            <a:off x="3038475" y="4506913"/>
            <a:ext cx="542925" cy="336550"/>
            <a:chOff x="3058" y="2951"/>
            <a:chExt cx="428" cy="264"/>
          </a:xfrm>
        </p:grpSpPr>
        <p:sp>
          <p:nvSpPr>
            <p:cNvPr id="47203" name="Oval 96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7204" name="Text Box 97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47166" name="Group 98"/>
          <p:cNvGrpSpPr>
            <a:grpSpLocks noChangeAspect="1"/>
          </p:cNvGrpSpPr>
          <p:nvPr/>
        </p:nvGrpSpPr>
        <p:grpSpPr bwMode="auto">
          <a:xfrm>
            <a:off x="3443288" y="2601913"/>
            <a:ext cx="287337" cy="336550"/>
            <a:chOff x="3264" y="1559"/>
            <a:chExt cx="226" cy="264"/>
          </a:xfrm>
        </p:grpSpPr>
        <p:sp>
          <p:nvSpPr>
            <p:cNvPr id="47201" name="Oval 99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7202" name="Text Box 100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47167" name="Group 101"/>
          <p:cNvGrpSpPr>
            <a:grpSpLocks noChangeAspect="1"/>
          </p:cNvGrpSpPr>
          <p:nvPr/>
        </p:nvGrpSpPr>
        <p:grpSpPr bwMode="auto">
          <a:xfrm>
            <a:off x="3292475" y="2820988"/>
            <a:ext cx="274638" cy="336550"/>
            <a:chOff x="3855" y="2096"/>
            <a:chExt cx="217" cy="264"/>
          </a:xfrm>
        </p:grpSpPr>
        <p:sp>
          <p:nvSpPr>
            <p:cNvPr id="47199" name="Oval 102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7200" name="Text Box 103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47168" name="Group 104"/>
          <p:cNvGrpSpPr>
            <a:grpSpLocks noChangeAspect="1"/>
          </p:cNvGrpSpPr>
          <p:nvPr/>
        </p:nvGrpSpPr>
        <p:grpSpPr bwMode="auto">
          <a:xfrm>
            <a:off x="3863975" y="3544888"/>
            <a:ext cx="274638" cy="336550"/>
            <a:chOff x="3855" y="2096"/>
            <a:chExt cx="217" cy="264"/>
          </a:xfrm>
        </p:grpSpPr>
        <p:sp>
          <p:nvSpPr>
            <p:cNvPr id="47197" name="Oval 105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7198" name="Text Box 106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47169" name="Group 107"/>
          <p:cNvGrpSpPr>
            <a:grpSpLocks noChangeAspect="1"/>
          </p:cNvGrpSpPr>
          <p:nvPr/>
        </p:nvGrpSpPr>
        <p:grpSpPr bwMode="auto">
          <a:xfrm>
            <a:off x="3146425" y="3694113"/>
            <a:ext cx="357188" cy="211137"/>
            <a:chOff x="4240" y="2392"/>
            <a:chExt cx="244" cy="144"/>
          </a:xfrm>
        </p:grpSpPr>
        <p:sp>
          <p:nvSpPr>
            <p:cNvPr id="47191" name="AutoShape 108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7192" name="Line 109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93" name="Line 110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94" name="Line 111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95" name="Line 112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96" name="Line 113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70" name="Line 120"/>
          <p:cNvSpPr>
            <a:spLocks noChangeShapeType="1"/>
          </p:cNvSpPr>
          <p:nvPr/>
        </p:nvSpPr>
        <p:spPr bwMode="auto">
          <a:xfrm>
            <a:off x="7935913" y="19478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1" name="Line 121"/>
          <p:cNvSpPr>
            <a:spLocks noChangeShapeType="1"/>
          </p:cNvSpPr>
          <p:nvPr/>
        </p:nvSpPr>
        <p:spPr bwMode="auto">
          <a:xfrm>
            <a:off x="7862888" y="32527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2" name="Line 122"/>
          <p:cNvSpPr>
            <a:spLocks noChangeShapeType="1"/>
          </p:cNvSpPr>
          <p:nvPr/>
        </p:nvSpPr>
        <p:spPr bwMode="auto">
          <a:xfrm>
            <a:off x="7862888" y="45481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715" name="Text Box 123"/>
          <p:cNvSpPr txBox="1">
            <a:spLocks noChangeArrowheads="1"/>
          </p:cNvSpPr>
          <p:nvPr/>
        </p:nvSpPr>
        <p:spPr bwMode="auto">
          <a:xfrm>
            <a:off x="7551738" y="494347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3 0</a:t>
            </a:r>
          </a:p>
        </p:txBody>
      </p:sp>
      <p:sp>
        <p:nvSpPr>
          <p:cNvPr id="110716" name="Text Box 124"/>
          <p:cNvSpPr txBox="1">
            <a:spLocks noChangeArrowheads="1"/>
          </p:cNvSpPr>
          <p:nvPr/>
        </p:nvSpPr>
        <p:spPr bwMode="auto">
          <a:xfrm flipV="1">
            <a:off x="8120063" y="49911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grpSp>
        <p:nvGrpSpPr>
          <p:cNvPr id="47175" name="Group 130"/>
          <p:cNvGrpSpPr>
            <a:grpSpLocks/>
          </p:cNvGrpSpPr>
          <p:nvPr/>
        </p:nvGrpSpPr>
        <p:grpSpPr bwMode="auto">
          <a:xfrm>
            <a:off x="152400" y="3403600"/>
            <a:ext cx="406400" cy="825500"/>
            <a:chOff x="0" y="2160"/>
            <a:chExt cx="256" cy="520"/>
          </a:xfrm>
        </p:grpSpPr>
        <p:sp>
          <p:nvSpPr>
            <p:cNvPr id="47188" name="Line 125"/>
            <p:cNvSpPr>
              <a:spLocks noChangeShapeType="1"/>
            </p:cNvSpPr>
            <p:nvPr/>
          </p:nvSpPr>
          <p:spPr bwMode="auto">
            <a:xfrm>
              <a:off x="256" y="2160"/>
              <a:ext cx="0" cy="52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89" name="Line 126"/>
            <p:cNvSpPr>
              <a:spLocks noChangeShapeType="1"/>
            </p:cNvSpPr>
            <p:nvPr/>
          </p:nvSpPr>
          <p:spPr bwMode="auto">
            <a:xfrm>
              <a:off x="0" y="2672"/>
              <a:ext cx="256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90" name="Line 127"/>
            <p:cNvSpPr>
              <a:spLocks noChangeShapeType="1"/>
            </p:cNvSpPr>
            <p:nvPr/>
          </p:nvSpPr>
          <p:spPr bwMode="auto">
            <a:xfrm>
              <a:off x="0" y="2169"/>
              <a:ext cx="256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76" name="Line 132"/>
          <p:cNvSpPr>
            <a:spLocks noChangeShapeType="1"/>
          </p:cNvSpPr>
          <p:nvPr/>
        </p:nvSpPr>
        <p:spPr bwMode="auto">
          <a:xfrm>
            <a:off x="558800" y="3822700"/>
            <a:ext cx="1651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726" name="Line 134"/>
          <p:cNvSpPr>
            <a:spLocks noChangeShapeType="1"/>
          </p:cNvSpPr>
          <p:nvPr/>
        </p:nvSpPr>
        <p:spPr bwMode="auto">
          <a:xfrm flipV="1">
            <a:off x="1784350" y="4594225"/>
            <a:ext cx="4699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727" name="Line 135"/>
          <p:cNvSpPr>
            <a:spLocks noChangeShapeType="1"/>
          </p:cNvSpPr>
          <p:nvPr/>
        </p:nvSpPr>
        <p:spPr bwMode="auto">
          <a:xfrm>
            <a:off x="179388" y="2262188"/>
            <a:ext cx="342900" cy="469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9" name="Line 136"/>
          <p:cNvSpPr>
            <a:spLocks noChangeShapeType="1"/>
          </p:cNvSpPr>
          <p:nvPr/>
        </p:nvSpPr>
        <p:spPr bwMode="auto">
          <a:xfrm>
            <a:off x="8408988" y="5830888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729" name="Oval 137"/>
          <p:cNvSpPr>
            <a:spLocks noChangeArrowheads="1"/>
          </p:cNvSpPr>
          <p:nvPr/>
        </p:nvSpPr>
        <p:spPr bwMode="auto">
          <a:xfrm>
            <a:off x="2089150" y="3883025"/>
            <a:ext cx="749300" cy="749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0731" name="Line 139"/>
          <p:cNvSpPr>
            <a:spLocks noChangeShapeType="1"/>
          </p:cNvSpPr>
          <p:nvPr/>
        </p:nvSpPr>
        <p:spPr bwMode="auto">
          <a:xfrm>
            <a:off x="3197225" y="2082800"/>
            <a:ext cx="19050" cy="3438525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730" name="Oval 138"/>
          <p:cNvSpPr>
            <a:spLocks noChangeArrowheads="1"/>
          </p:cNvSpPr>
          <p:nvPr/>
        </p:nvSpPr>
        <p:spPr bwMode="auto">
          <a:xfrm>
            <a:off x="342900" y="2743200"/>
            <a:ext cx="749300" cy="749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0734" name="Oval 142"/>
          <p:cNvSpPr>
            <a:spLocks noChangeArrowheads="1"/>
          </p:cNvSpPr>
          <p:nvPr/>
        </p:nvSpPr>
        <p:spPr bwMode="auto">
          <a:xfrm>
            <a:off x="2984500" y="2481263"/>
            <a:ext cx="804863" cy="1477962"/>
          </a:xfrm>
          <a:prstGeom prst="ellipse">
            <a:avLst/>
          </a:prstGeom>
          <a:solidFill>
            <a:srgbClr val="FF0000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0735" name="Oval 143"/>
          <p:cNvSpPr>
            <a:spLocks noChangeArrowheads="1"/>
          </p:cNvSpPr>
          <p:nvPr/>
        </p:nvSpPr>
        <p:spPr bwMode="auto">
          <a:xfrm>
            <a:off x="3055938" y="3948113"/>
            <a:ext cx="735012" cy="1135062"/>
          </a:xfrm>
          <a:prstGeom prst="ellipse">
            <a:avLst/>
          </a:prstGeom>
          <a:solidFill>
            <a:srgbClr val="000080">
              <a:alpha val="3019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0737" name="Line 145"/>
          <p:cNvSpPr>
            <a:spLocks noChangeShapeType="1"/>
          </p:cNvSpPr>
          <p:nvPr/>
        </p:nvSpPr>
        <p:spPr bwMode="auto">
          <a:xfrm flipV="1">
            <a:off x="2682875" y="3365500"/>
            <a:ext cx="322263" cy="171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738" name="Line 146"/>
          <p:cNvSpPr>
            <a:spLocks noChangeShapeType="1"/>
          </p:cNvSpPr>
          <p:nvPr/>
        </p:nvSpPr>
        <p:spPr bwMode="auto">
          <a:xfrm>
            <a:off x="2692400" y="4249738"/>
            <a:ext cx="373063" cy="2635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87" name="TextBox 1"/>
          <p:cNvSpPr txBox="1">
            <a:spLocks noChangeArrowheads="1"/>
          </p:cNvSpPr>
          <p:nvPr/>
        </p:nvSpPr>
        <p:spPr bwMode="auto">
          <a:xfrm>
            <a:off x="-84138" y="5951538"/>
            <a:ext cx="2108201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If Blocked or Faked Outside the 25, FJ and BJ move to Pylons on the goal line.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1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5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11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729" grpId="0" animBg="1"/>
      <p:bldP spid="110730" grpId="0" animBg="1"/>
      <p:bldP spid="110734" grpId="0" animBg="1"/>
      <p:bldP spid="11073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588963" y="1060450"/>
            <a:ext cx="3641725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FG And Try Proper Positioning</a:t>
            </a:r>
          </a:p>
          <a:p>
            <a:pPr eaLnBrk="1" hangingPunct="1">
              <a:defRPr/>
            </a:pPr>
            <a:endParaRPr lang="en-US" sz="1000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465138" y="1874838"/>
            <a:ext cx="81407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2" name="Rectangle 11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9163" name="Rectangle 12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9164" name="Rectangle 13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9165" name="Rectangle 14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9166" name="Line 15"/>
          <p:cNvSpPr>
            <a:spLocks noChangeShapeType="1"/>
          </p:cNvSpPr>
          <p:nvPr/>
        </p:nvSpPr>
        <p:spPr bwMode="auto">
          <a:xfrm>
            <a:off x="5292725" y="1944688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7" name="Line 16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8" name="Line 17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0" name="Text Box 18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Press Box</a:t>
            </a:r>
          </a:p>
        </p:txBody>
      </p:sp>
      <p:sp>
        <p:nvSpPr>
          <p:cNvPr id="110611" name="Text Box 19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1 0</a:t>
            </a:r>
          </a:p>
        </p:txBody>
      </p:sp>
      <p:sp>
        <p:nvSpPr>
          <p:cNvPr id="110612" name="Text Box 20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2 0</a:t>
            </a:r>
          </a:p>
        </p:txBody>
      </p:sp>
      <p:sp>
        <p:nvSpPr>
          <p:cNvPr id="110613" name="Text Box 21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3 0</a:t>
            </a:r>
          </a:p>
        </p:txBody>
      </p:sp>
      <p:sp>
        <p:nvSpPr>
          <p:cNvPr id="110614" name="Text Box 22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110615" name="Text Box 23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5 0</a:t>
            </a:r>
          </a:p>
        </p:txBody>
      </p:sp>
      <p:sp>
        <p:nvSpPr>
          <p:cNvPr id="110616" name="Text Box 24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49176" name="Line 25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7" name="Rectangle 26"/>
          <p:cNvSpPr>
            <a:spLocks noChangeArrowheads="1"/>
          </p:cNvSpPr>
          <p:nvPr/>
        </p:nvSpPr>
        <p:spPr bwMode="auto">
          <a:xfrm>
            <a:off x="4064000" y="5829300"/>
            <a:ext cx="43307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9178" name="Line 27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9" name="Line 28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0" name="Line 29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1" name="Line 30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2" name="Line 31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3" name="Line 32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4" name="Line 33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5" name="Line 34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6" name="Line 35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7" name="Line 36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8" name="Line 37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9" name="Line 38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31" name="Text Box 39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10632" name="Text Box 40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10633" name="Text Box 41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10634" name="Text Box 42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10635" name="Text Box 43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grpSp>
        <p:nvGrpSpPr>
          <p:cNvPr id="49195" name="Group 44"/>
          <p:cNvGrpSpPr>
            <a:grpSpLocks/>
          </p:cNvGrpSpPr>
          <p:nvPr/>
        </p:nvGrpSpPr>
        <p:grpSpPr bwMode="auto">
          <a:xfrm>
            <a:off x="2808288" y="6003925"/>
            <a:ext cx="204787" cy="730250"/>
            <a:chOff x="3204" y="3720"/>
            <a:chExt cx="113" cy="420"/>
          </a:xfrm>
        </p:grpSpPr>
        <p:grpSp>
          <p:nvGrpSpPr>
            <p:cNvPr id="49273" name="Group 45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49278" name="AutoShape 46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9279" name="Oval 47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49274" name="Line 48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75" name="Line 49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76" name="Line 50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77" name="Oval 51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9196" name="Group 52"/>
          <p:cNvGrpSpPr>
            <a:grpSpLocks/>
          </p:cNvGrpSpPr>
          <p:nvPr/>
        </p:nvGrpSpPr>
        <p:grpSpPr bwMode="auto">
          <a:xfrm>
            <a:off x="3084513" y="5870575"/>
            <a:ext cx="268287" cy="571500"/>
            <a:chOff x="3248" y="3589"/>
            <a:chExt cx="169" cy="360"/>
          </a:xfrm>
        </p:grpSpPr>
        <p:sp>
          <p:nvSpPr>
            <p:cNvPr id="49270" name="Rectangle 53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9271" name="Text Box 54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4</a:t>
              </a:r>
            </a:p>
          </p:txBody>
        </p:sp>
        <p:sp>
          <p:nvSpPr>
            <p:cNvPr id="49272" name="Line 55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9197" name="Group 56"/>
          <p:cNvGrpSpPr>
            <a:grpSpLocks/>
          </p:cNvGrpSpPr>
          <p:nvPr/>
        </p:nvGrpSpPr>
        <p:grpSpPr bwMode="auto">
          <a:xfrm>
            <a:off x="2108200" y="5995988"/>
            <a:ext cx="192088" cy="730250"/>
            <a:chOff x="3204" y="3720"/>
            <a:chExt cx="113" cy="420"/>
          </a:xfrm>
        </p:grpSpPr>
        <p:grpSp>
          <p:nvGrpSpPr>
            <p:cNvPr id="49263" name="Group 57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49268" name="AutoShape 58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9269" name="Oval 59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49264" name="Line 60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65" name="Line 61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66" name="Line 62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67" name="Oval 63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10658" name="Text Box 66"/>
          <p:cNvSpPr txBox="1">
            <a:spLocks noChangeArrowheads="1"/>
          </p:cNvSpPr>
          <p:nvPr/>
        </p:nvSpPr>
        <p:spPr bwMode="auto">
          <a:xfrm>
            <a:off x="414338" y="152400"/>
            <a:ext cx="835501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Swinging Gate Mechanics- 7 Man</a:t>
            </a:r>
          </a:p>
        </p:txBody>
      </p:sp>
      <p:grpSp>
        <p:nvGrpSpPr>
          <p:cNvPr id="49199" name="Group 67"/>
          <p:cNvGrpSpPr>
            <a:grpSpLocks/>
          </p:cNvGrpSpPr>
          <p:nvPr/>
        </p:nvGrpSpPr>
        <p:grpSpPr bwMode="auto">
          <a:xfrm>
            <a:off x="442913" y="2921000"/>
            <a:ext cx="612775" cy="457200"/>
            <a:chOff x="2359" y="3560"/>
            <a:chExt cx="386" cy="288"/>
          </a:xfrm>
        </p:grpSpPr>
        <p:sp>
          <p:nvSpPr>
            <p:cNvPr id="49261" name="Rectangle 68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9262" name="Text Box 69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49200" name="Group 70"/>
          <p:cNvGrpSpPr>
            <a:grpSpLocks/>
          </p:cNvGrpSpPr>
          <p:nvPr/>
        </p:nvGrpSpPr>
        <p:grpSpPr bwMode="auto">
          <a:xfrm>
            <a:off x="1544638" y="3282950"/>
            <a:ext cx="442912" cy="471488"/>
            <a:chOff x="3796" y="2871"/>
            <a:chExt cx="279" cy="297"/>
          </a:xfrm>
        </p:grpSpPr>
        <p:sp>
          <p:nvSpPr>
            <p:cNvPr id="49259" name="Rectangle 71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9260" name="Text Box 72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22577" name="Group 73"/>
          <p:cNvGrpSpPr>
            <a:grpSpLocks/>
          </p:cNvGrpSpPr>
          <p:nvPr/>
        </p:nvGrpSpPr>
        <p:grpSpPr bwMode="auto">
          <a:xfrm>
            <a:off x="1462088" y="4035425"/>
            <a:ext cx="612775" cy="457200"/>
            <a:chOff x="1939" y="3560"/>
            <a:chExt cx="386" cy="288"/>
          </a:xfrm>
        </p:grpSpPr>
        <p:sp>
          <p:nvSpPr>
            <p:cNvPr id="49257" name="Rectangle 74"/>
            <p:cNvSpPr>
              <a:spLocks noChangeArrowheads="1"/>
            </p:cNvSpPr>
            <p:nvPr/>
          </p:nvSpPr>
          <p:spPr bwMode="auto">
            <a:xfrm>
              <a:off x="1989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9258" name="Text Box 75"/>
            <p:cNvSpPr txBox="1">
              <a:spLocks noChangeArrowheads="1"/>
            </p:cNvSpPr>
            <p:nvPr/>
          </p:nvSpPr>
          <p:spPr bwMode="auto">
            <a:xfrm>
              <a:off x="193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49202" name="Group 76"/>
          <p:cNvGrpSpPr>
            <a:grpSpLocks/>
          </p:cNvGrpSpPr>
          <p:nvPr/>
        </p:nvGrpSpPr>
        <p:grpSpPr bwMode="auto">
          <a:xfrm>
            <a:off x="4397375" y="4416425"/>
            <a:ext cx="442913" cy="471488"/>
            <a:chOff x="3796" y="2871"/>
            <a:chExt cx="279" cy="297"/>
          </a:xfrm>
        </p:grpSpPr>
        <p:sp>
          <p:nvSpPr>
            <p:cNvPr id="49255" name="Rectangle 77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9256" name="Text Box 78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49203" name="Group 79"/>
          <p:cNvGrpSpPr>
            <a:grpSpLocks/>
          </p:cNvGrpSpPr>
          <p:nvPr/>
        </p:nvGrpSpPr>
        <p:grpSpPr bwMode="auto">
          <a:xfrm>
            <a:off x="2238375" y="5783263"/>
            <a:ext cx="612775" cy="457200"/>
            <a:chOff x="2359" y="3560"/>
            <a:chExt cx="386" cy="288"/>
          </a:xfrm>
        </p:grpSpPr>
        <p:sp>
          <p:nvSpPr>
            <p:cNvPr id="49253" name="Rectangle 80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9254" name="Text Box 81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 L</a:t>
              </a:r>
            </a:p>
          </p:txBody>
        </p:sp>
      </p:grpSp>
      <p:grpSp>
        <p:nvGrpSpPr>
          <p:cNvPr id="49204" name="Group 82"/>
          <p:cNvGrpSpPr>
            <a:grpSpLocks/>
          </p:cNvGrpSpPr>
          <p:nvPr/>
        </p:nvGrpSpPr>
        <p:grpSpPr bwMode="auto">
          <a:xfrm>
            <a:off x="2282825" y="1363663"/>
            <a:ext cx="695325" cy="471487"/>
            <a:chOff x="598" y="1763"/>
            <a:chExt cx="438" cy="297"/>
          </a:xfrm>
        </p:grpSpPr>
        <p:sp>
          <p:nvSpPr>
            <p:cNvPr id="49251" name="Rectangle 83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9252" name="Text Box 84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49205" name="Group 85"/>
          <p:cNvGrpSpPr>
            <a:grpSpLocks/>
          </p:cNvGrpSpPr>
          <p:nvPr/>
        </p:nvGrpSpPr>
        <p:grpSpPr bwMode="auto">
          <a:xfrm>
            <a:off x="414338" y="4248150"/>
            <a:ext cx="600075" cy="496888"/>
            <a:chOff x="589" y="2670"/>
            <a:chExt cx="378" cy="297"/>
          </a:xfrm>
        </p:grpSpPr>
        <p:sp>
          <p:nvSpPr>
            <p:cNvPr id="49249" name="Rectangle 86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9250" name="Text Box 87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49206" name="Rectangle 88"/>
          <p:cNvSpPr>
            <a:spLocks noChangeAspect="1" noChangeArrowheads="1"/>
          </p:cNvSpPr>
          <p:nvPr/>
        </p:nvSpPr>
        <p:spPr bwMode="auto">
          <a:xfrm>
            <a:off x="2417763" y="36830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9207" name="Oval 89"/>
          <p:cNvSpPr>
            <a:spLocks noChangeAspect="1" noChangeArrowheads="1"/>
          </p:cNvSpPr>
          <p:nvPr/>
        </p:nvSpPr>
        <p:spPr bwMode="auto">
          <a:xfrm>
            <a:off x="2454275" y="34163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9208" name="Oval 90"/>
          <p:cNvSpPr>
            <a:spLocks noChangeAspect="1" noChangeArrowheads="1"/>
          </p:cNvSpPr>
          <p:nvPr/>
        </p:nvSpPr>
        <p:spPr bwMode="auto">
          <a:xfrm>
            <a:off x="2430463" y="3124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9209" name="Oval 91"/>
          <p:cNvSpPr>
            <a:spLocks noChangeAspect="1" noChangeArrowheads="1"/>
          </p:cNvSpPr>
          <p:nvPr/>
        </p:nvSpPr>
        <p:spPr bwMode="auto">
          <a:xfrm>
            <a:off x="2419350" y="2579688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9210" name="Oval 92"/>
          <p:cNvSpPr>
            <a:spLocks noChangeAspect="1" noChangeArrowheads="1"/>
          </p:cNvSpPr>
          <p:nvPr/>
        </p:nvSpPr>
        <p:spPr bwMode="auto">
          <a:xfrm>
            <a:off x="2406650" y="2084388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9211" name="Oval 93"/>
          <p:cNvSpPr>
            <a:spLocks noChangeAspect="1" noChangeArrowheads="1"/>
          </p:cNvSpPr>
          <p:nvPr/>
        </p:nvSpPr>
        <p:spPr bwMode="auto">
          <a:xfrm>
            <a:off x="3608388" y="3810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9212" name="Oval 94"/>
          <p:cNvSpPr>
            <a:spLocks noChangeAspect="1" noChangeArrowheads="1"/>
          </p:cNvSpPr>
          <p:nvPr/>
        </p:nvSpPr>
        <p:spPr bwMode="auto">
          <a:xfrm>
            <a:off x="2824163" y="2606675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/>
          </a:p>
        </p:txBody>
      </p:sp>
      <p:grpSp>
        <p:nvGrpSpPr>
          <p:cNvPr id="49213" name="Group 95"/>
          <p:cNvGrpSpPr>
            <a:grpSpLocks noChangeAspect="1"/>
          </p:cNvGrpSpPr>
          <p:nvPr/>
        </p:nvGrpSpPr>
        <p:grpSpPr bwMode="auto">
          <a:xfrm>
            <a:off x="2968625" y="2608263"/>
            <a:ext cx="542925" cy="336550"/>
            <a:chOff x="3058" y="2951"/>
            <a:chExt cx="428" cy="264"/>
          </a:xfrm>
        </p:grpSpPr>
        <p:sp>
          <p:nvSpPr>
            <p:cNvPr id="49247" name="Oval 96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9248" name="Text Box 97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49214" name="Group 98"/>
          <p:cNvGrpSpPr>
            <a:grpSpLocks noChangeAspect="1"/>
          </p:cNvGrpSpPr>
          <p:nvPr/>
        </p:nvGrpSpPr>
        <p:grpSpPr bwMode="auto">
          <a:xfrm>
            <a:off x="2411413" y="2297113"/>
            <a:ext cx="287337" cy="336550"/>
            <a:chOff x="3264" y="1559"/>
            <a:chExt cx="226" cy="264"/>
          </a:xfrm>
        </p:grpSpPr>
        <p:sp>
          <p:nvSpPr>
            <p:cNvPr id="49245" name="Oval 99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9246" name="Text Box 100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49215" name="Group 101"/>
          <p:cNvGrpSpPr>
            <a:grpSpLocks noChangeAspect="1"/>
          </p:cNvGrpSpPr>
          <p:nvPr/>
        </p:nvGrpSpPr>
        <p:grpSpPr bwMode="auto">
          <a:xfrm>
            <a:off x="2413000" y="2820988"/>
            <a:ext cx="274638" cy="336550"/>
            <a:chOff x="3855" y="2096"/>
            <a:chExt cx="217" cy="264"/>
          </a:xfrm>
        </p:grpSpPr>
        <p:sp>
          <p:nvSpPr>
            <p:cNvPr id="49243" name="Oval 102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9244" name="Text Box 103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49216" name="Group 104"/>
          <p:cNvGrpSpPr>
            <a:grpSpLocks noChangeAspect="1"/>
          </p:cNvGrpSpPr>
          <p:nvPr/>
        </p:nvGrpSpPr>
        <p:grpSpPr bwMode="auto">
          <a:xfrm>
            <a:off x="3348038" y="3533775"/>
            <a:ext cx="274637" cy="336550"/>
            <a:chOff x="3855" y="2096"/>
            <a:chExt cx="217" cy="264"/>
          </a:xfrm>
        </p:grpSpPr>
        <p:sp>
          <p:nvSpPr>
            <p:cNvPr id="49241" name="Oval 105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9242" name="Text Box 106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49217" name="Group 107"/>
          <p:cNvGrpSpPr>
            <a:grpSpLocks noChangeAspect="1"/>
          </p:cNvGrpSpPr>
          <p:nvPr/>
        </p:nvGrpSpPr>
        <p:grpSpPr bwMode="auto">
          <a:xfrm>
            <a:off x="2373313" y="3694113"/>
            <a:ext cx="357187" cy="211137"/>
            <a:chOff x="4240" y="2392"/>
            <a:chExt cx="244" cy="144"/>
          </a:xfrm>
        </p:grpSpPr>
        <p:sp>
          <p:nvSpPr>
            <p:cNvPr id="49235" name="AutoShape 108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9236" name="Line 109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37" name="Line 110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38" name="Line 111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39" name="Line 112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40" name="Line 113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218" name="Line 120"/>
          <p:cNvSpPr>
            <a:spLocks noChangeShapeType="1"/>
          </p:cNvSpPr>
          <p:nvPr/>
        </p:nvSpPr>
        <p:spPr bwMode="auto">
          <a:xfrm>
            <a:off x="7935913" y="19478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19" name="Line 121"/>
          <p:cNvSpPr>
            <a:spLocks noChangeShapeType="1"/>
          </p:cNvSpPr>
          <p:nvPr/>
        </p:nvSpPr>
        <p:spPr bwMode="auto">
          <a:xfrm>
            <a:off x="7862888" y="32527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20" name="Line 122"/>
          <p:cNvSpPr>
            <a:spLocks noChangeShapeType="1"/>
          </p:cNvSpPr>
          <p:nvPr/>
        </p:nvSpPr>
        <p:spPr bwMode="auto">
          <a:xfrm>
            <a:off x="7862888" y="45481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715" name="Text Box 123"/>
          <p:cNvSpPr txBox="1">
            <a:spLocks noChangeArrowheads="1"/>
          </p:cNvSpPr>
          <p:nvPr/>
        </p:nvSpPr>
        <p:spPr bwMode="auto">
          <a:xfrm>
            <a:off x="7551738" y="494347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3 0</a:t>
            </a:r>
          </a:p>
        </p:txBody>
      </p:sp>
      <p:sp>
        <p:nvSpPr>
          <p:cNvPr id="110716" name="Text Box 124"/>
          <p:cNvSpPr txBox="1">
            <a:spLocks noChangeArrowheads="1"/>
          </p:cNvSpPr>
          <p:nvPr/>
        </p:nvSpPr>
        <p:spPr bwMode="auto">
          <a:xfrm flipV="1">
            <a:off x="8120063" y="49911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grpSp>
        <p:nvGrpSpPr>
          <p:cNvPr id="49223" name="Group 130"/>
          <p:cNvGrpSpPr>
            <a:grpSpLocks/>
          </p:cNvGrpSpPr>
          <p:nvPr/>
        </p:nvGrpSpPr>
        <p:grpSpPr bwMode="auto">
          <a:xfrm>
            <a:off x="152400" y="3403600"/>
            <a:ext cx="406400" cy="825500"/>
            <a:chOff x="0" y="2160"/>
            <a:chExt cx="256" cy="520"/>
          </a:xfrm>
        </p:grpSpPr>
        <p:sp>
          <p:nvSpPr>
            <p:cNvPr id="49232" name="Line 125"/>
            <p:cNvSpPr>
              <a:spLocks noChangeShapeType="1"/>
            </p:cNvSpPr>
            <p:nvPr/>
          </p:nvSpPr>
          <p:spPr bwMode="auto">
            <a:xfrm>
              <a:off x="256" y="2160"/>
              <a:ext cx="0" cy="52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33" name="Line 126"/>
            <p:cNvSpPr>
              <a:spLocks noChangeShapeType="1"/>
            </p:cNvSpPr>
            <p:nvPr/>
          </p:nvSpPr>
          <p:spPr bwMode="auto">
            <a:xfrm>
              <a:off x="0" y="2672"/>
              <a:ext cx="256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34" name="Line 127"/>
            <p:cNvSpPr>
              <a:spLocks noChangeShapeType="1"/>
            </p:cNvSpPr>
            <p:nvPr/>
          </p:nvSpPr>
          <p:spPr bwMode="auto">
            <a:xfrm>
              <a:off x="0" y="2169"/>
              <a:ext cx="256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224" name="Line 132"/>
          <p:cNvSpPr>
            <a:spLocks noChangeShapeType="1"/>
          </p:cNvSpPr>
          <p:nvPr/>
        </p:nvSpPr>
        <p:spPr bwMode="auto">
          <a:xfrm>
            <a:off x="558800" y="3822700"/>
            <a:ext cx="1651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727" name="Line 135"/>
          <p:cNvSpPr>
            <a:spLocks noChangeShapeType="1"/>
          </p:cNvSpPr>
          <p:nvPr/>
        </p:nvSpPr>
        <p:spPr bwMode="auto">
          <a:xfrm>
            <a:off x="179388" y="2262188"/>
            <a:ext cx="342900" cy="469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26" name="Line 136"/>
          <p:cNvSpPr>
            <a:spLocks noChangeShapeType="1"/>
          </p:cNvSpPr>
          <p:nvPr/>
        </p:nvSpPr>
        <p:spPr bwMode="auto">
          <a:xfrm>
            <a:off x="8408988" y="5830888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729" name="Oval 137"/>
          <p:cNvSpPr>
            <a:spLocks noChangeArrowheads="1"/>
          </p:cNvSpPr>
          <p:nvPr/>
        </p:nvSpPr>
        <p:spPr bwMode="auto">
          <a:xfrm>
            <a:off x="1374775" y="3883025"/>
            <a:ext cx="749300" cy="749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0731" name="Line 139"/>
          <p:cNvSpPr>
            <a:spLocks noChangeShapeType="1"/>
          </p:cNvSpPr>
          <p:nvPr/>
        </p:nvSpPr>
        <p:spPr bwMode="auto">
          <a:xfrm>
            <a:off x="2552700" y="2082800"/>
            <a:ext cx="19050" cy="3438525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730" name="Oval 138"/>
          <p:cNvSpPr>
            <a:spLocks noChangeArrowheads="1"/>
          </p:cNvSpPr>
          <p:nvPr/>
        </p:nvSpPr>
        <p:spPr bwMode="auto">
          <a:xfrm>
            <a:off x="342900" y="2743200"/>
            <a:ext cx="749300" cy="749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0737" name="Line 145"/>
          <p:cNvSpPr>
            <a:spLocks noChangeShapeType="1"/>
          </p:cNvSpPr>
          <p:nvPr/>
        </p:nvSpPr>
        <p:spPr bwMode="auto">
          <a:xfrm>
            <a:off x="2073275" y="3536950"/>
            <a:ext cx="257175" cy="203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31" name="TextBox 1"/>
          <p:cNvSpPr txBox="1">
            <a:spLocks noChangeArrowheads="1"/>
          </p:cNvSpPr>
          <p:nvPr/>
        </p:nvSpPr>
        <p:spPr bwMode="auto">
          <a:xfrm>
            <a:off x="-84138" y="5951538"/>
            <a:ext cx="2108201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If Blocked or Faked Outside the 25, FJ and BJ move to Pylons on the goal line.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65 0.00347 C -0.0368 0.0213 -0.03316 -0.00995 -0.03368 -0.05139 C -0.03316 -0.10255 -0.03229 -0.14954 -0.03142 -0.19977 C -0.03055 -0.2382 -0.03368 -0.23218 -0.02743 -0.23634 C -0.0184 -0.23333 -0.01007 -0.22685 -0.00087 -0.22685 " pathEditMode="relative" rAng="0" ptsTypes="ffffA">
                                      <p:cBhvr>
                                        <p:cTn id="9" dur="20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" y="-1120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53 -3.33333E-6 C -0.0342 0.01852 -0.03038 -0.01342 -0.0309 -0.05578 C -0.03056 -0.10764 -0.02951 -0.15578 -0.02865 -0.20717 C -0.02778 -0.24629 -0.0309 -0.24027 -0.02448 -0.24421 C -0.01528 -0.24143 -0.0066 -0.23472 0.00295 -0.23472 " pathEditMode="relative" rAng="0" ptsTypes="ffffA">
                                      <p:cBhvr>
                                        <p:cTn id="11" dur="2000" fill="hold"/>
                                        <p:tgtEl>
                                          <p:spTgt spid="1107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-1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1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729" grpId="0" animBg="1"/>
      <p:bldP spid="110729" grpId="1" animBg="1"/>
      <p:bldP spid="1107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51203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4" name="Rectangle 5"/>
          <p:cNvSpPr>
            <a:spLocks noChangeArrowheads="1"/>
          </p:cNvSpPr>
          <p:nvPr/>
        </p:nvSpPr>
        <p:spPr bwMode="auto">
          <a:xfrm>
            <a:off x="747713" y="1933575"/>
            <a:ext cx="81407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51205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7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8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9" name="Rectangle 11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51210" name="Rectangle 12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51211" name="Rectangle 13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51212" name="Rectangle 14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51213" name="Line 15"/>
          <p:cNvSpPr>
            <a:spLocks noChangeShapeType="1"/>
          </p:cNvSpPr>
          <p:nvPr/>
        </p:nvSpPr>
        <p:spPr bwMode="auto">
          <a:xfrm>
            <a:off x="5292725" y="1944688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4" name="Line 16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5" name="Line 17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0" name="Text Box 18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Press Box</a:t>
            </a:r>
          </a:p>
        </p:txBody>
      </p:sp>
      <p:sp>
        <p:nvSpPr>
          <p:cNvPr id="110611" name="Text Box 19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1 0</a:t>
            </a:r>
          </a:p>
        </p:txBody>
      </p:sp>
      <p:sp>
        <p:nvSpPr>
          <p:cNvPr id="110612" name="Text Box 20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2 0</a:t>
            </a:r>
          </a:p>
        </p:txBody>
      </p:sp>
      <p:sp>
        <p:nvSpPr>
          <p:cNvPr id="110613" name="Text Box 21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3 0</a:t>
            </a:r>
          </a:p>
        </p:txBody>
      </p:sp>
      <p:sp>
        <p:nvSpPr>
          <p:cNvPr id="110614" name="Text Box 22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110615" name="Text Box 23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5 0</a:t>
            </a:r>
          </a:p>
        </p:txBody>
      </p:sp>
      <p:sp>
        <p:nvSpPr>
          <p:cNvPr id="110616" name="Text Box 24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51223" name="Line 25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4" name="Rectangle 26"/>
          <p:cNvSpPr>
            <a:spLocks noChangeArrowheads="1"/>
          </p:cNvSpPr>
          <p:nvPr/>
        </p:nvSpPr>
        <p:spPr bwMode="auto">
          <a:xfrm>
            <a:off x="4064000" y="5829300"/>
            <a:ext cx="43307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51225" name="Line 27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6" name="Line 28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7" name="Line 29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8" name="Line 30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9" name="Line 31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0" name="Line 32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1" name="Line 33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2" name="Line 34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3" name="Line 35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4" name="Line 36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5" name="Line 37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6" name="Line 38"/>
          <p:cNvSpPr>
            <a:spLocks noChangeShapeType="1"/>
          </p:cNvSpPr>
          <p:nvPr/>
        </p:nvSpPr>
        <p:spPr bwMode="auto">
          <a:xfrm>
            <a:off x="69469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31" name="Text Box 39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10632" name="Text Box 40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10633" name="Text Box 41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10634" name="Text Box 42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10635" name="Text Box 43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grpSp>
        <p:nvGrpSpPr>
          <p:cNvPr id="51242" name="Group 44"/>
          <p:cNvGrpSpPr>
            <a:grpSpLocks/>
          </p:cNvGrpSpPr>
          <p:nvPr/>
        </p:nvGrpSpPr>
        <p:grpSpPr bwMode="auto">
          <a:xfrm>
            <a:off x="2808288" y="6003925"/>
            <a:ext cx="204787" cy="730250"/>
            <a:chOff x="3204" y="3720"/>
            <a:chExt cx="113" cy="420"/>
          </a:xfrm>
        </p:grpSpPr>
        <p:grpSp>
          <p:nvGrpSpPr>
            <p:cNvPr id="51288" name="Group 45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51293" name="AutoShape 46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1294" name="Oval 47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1289" name="Line 48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0" name="Line 49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1" name="Line 50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2" name="Oval 51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51243" name="Group 52"/>
          <p:cNvGrpSpPr>
            <a:grpSpLocks/>
          </p:cNvGrpSpPr>
          <p:nvPr/>
        </p:nvGrpSpPr>
        <p:grpSpPr bwMode="auto">
          <a:xfrm>
            <a:off x="3084513" y="5870575"/>
            <a:ext cx="268287" cy="571500"/>
            <a:chOff x="3248" y="3589"/>
            <a:chExt cx="169" cy="360"/>
          </a:xfrm>
        </p:grpSpPr>
        <p:sp>
          <p:nvSpPr>
            <p:cNvPr id="51285" name="Rectangle 53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51286" name="Text Box 54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51287" name="Line 55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44" name="Group 56"/>
          <p:cNvGrpSpPr>
            <a:grpSpLocks/>
          </p:cNvGrpSpPr>
          <p:nvPr/>
        </p:nvGrpSpPr>
        <p:grpSpPr bwMode="auto">
          <a:xfrm>
            <a:off x="2108200" y="5995988"/>
            <a:ext cx="192088" cy="730250"/>
            <a:chOff x="3204" y="3720"/>
            <a:chExt cx="113" cy="420"/>
          </a:xfrm>
        </p:grpSpPr>
        <p:grpSp>
          <p:nvGrpSpPr>
            <p:cNvPr id="51278" name="Group 57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51283" name="AutoShape 58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1284" name="Oval 59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1279" name="Line 60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0" name="Line 61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1" name="Line 62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2" name="Oval 63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110658" name="Text Box 66"/>
          <p:cNvSpPr txBox="1">
            <a:spLocks noChangeArrowheads="1"/>
          </p:cNvSpPr>
          <p:nvPr/>
        </p:nvSpPr>
        <p:spPr bwMode="auto">
          <a:xfrm>
            <a:off x="233363" y="131763"/>
            <a:ext cx="86550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After Try for Point Mechanics- 7 Man</a:t>
            </a:r>
          </a:p>
        </p:txBody>
      </p:sp>
      <p:grpSp>
        <p:nvGrpSpPr>
          <p:cNvPr id="23600" name="Group 70"/>
          <p:cNvGrpSpPr>
            <a:grpSpLocks/>
          </p:cNvGrpSpPr>
          <p:nvPr/>
        </p:nvGrpSpPr>
        <p:grpSpPr bwMode="auto">
          <a:xfrm>
            <a:off x="1300163" y="1417638"/>
            <a:ext cx="539750" cy="471487"/>
            <a:chOff x="3755" y="2871"/>
            <a:chExt cx="340" cy="297"/>
          </a:xfrm>
        </p:grpSpPr>
        <p:sp>
          <p:nvSpPr>
            <p:cNvPr id="51276" name="Rectangle 71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51277" name="Text Box 72"/>
            <p:cNvSpPr txBox="1">
              <a:spLocks noChangeArrowheads="1"/>
            </p:cNvSpPr>
            <p:nvPr/>
          </p:nvSpPr>
          <p:spPr bwMode="auto">
            <a:xfrm>
              <a:off x="3755" y="2871"/>
              <a:ext cx="340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</a:rPr>
                <a:t>LJ</a:t>
              </a:r>
            </a:p>
          </p:txBody>
        </p:sp>
      </p:grpSp>
      <p:grpSp>
        <p:nvGrpSpPr>
          <p:cNvPr id="51247" name="Group 76"/>
          <p:cNvGrpSpPr>
            <a:grpSpLocks/>
          </p:cNvGrpSpPr>
          <p:nvPr/>
        </p:nvGrpSpPr>
        <p:grpSpPr bwMode="auto">
          <a:xfrm>
            <a:off x="1808163" y="3527425"/>
            <a:ext cx="442912" cy="471488"/>
            <a:chOff x="3796" y="2871"/>
            <a:chExt cx="279" cy="297"/>
          </a:xfrm>
        </p:grpSpPr>
        <p:sp>
          <p:nvSpPr>
            <p:cNvPr id="51274" name="Rectangle 77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51275" name="Text Box 78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</a:rPr>
                <a:t>R</a:t>
              </a:r>
            </a:p>
          </p:txBody>
        </p:sp>
      </p:grpSp>
      <p:grpSp>
        <p:nvGrpSpPr>
          <p:cNvPr id="23603" name="Group 79"/>
          <p:cNvGrpSpPr>
            <a:grpSpLocks/>
          </p:cNvGrpSpPr>
          <p:nvPr/>
        </p:nvGrpSpPr>
        <p:grpSpPr bwMode="auto">
          <a:xfrm>
            <a:off x="1230313" y="5864225"/>
            <a:ext cx="612775" cy="457200"/>
            <a:chOff x="2359" y="3560"/>
            <a:chExt cx="386" cy="288"/>
          </a:xfrm>
        </p:grpSpPr>
        <p:sp>
          <p:nvSpPr>
            <p:cNvPr id="51272" name="Rectangle 80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51273" name="Text Box 81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</a:rPr>
                <a:t> L</a:t>
              </a:r>
            </a:p>
          </p:txBody>
        </p:sp>
      </p:grpSp>
      <p:grpSp>
        <p:nvGrpSpPr>
          <p:cNvPr id="23604" name="Group 82"/>
          <p:cNvGrpSpPr>
            <a:grpSpLocks/>
          </p:cNvGrpSpPr>
          <p:nvPr/>
        </p:nvGrpSpPr>
        <p:grpSpPr bwMode="auto">
          <a:xfrm>
            <a:off x="2200275" y="1831975"/>
            <a:ext cx="695325" cy="471488"/>
            <a:chOff x="598" y="1763"/>
            <a:chExt cx="438" cy="297"/>
          </a:xfrm>
        </p:grpSpPr>
        <p:sp>
          <p:nvSpPr>
            <p:cNvPr id="51270" name="Rectangle 83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51271" name="Text Box 84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</a:rPr>
                <a:t>BJ</a:t>
              </a:r>
            </a:p>
          </p:txBody>
        </p:sp>
      </p:grpSp>
      <p:grpSp>
        <p:nvGrpSpPr>
          <p:cNvPr id="23605" name="Group 85"/>
          <p:cNvGrpSpPr>
            <a:grpSpLocks/>
          </p:cNvGrpSpPr>
          <p:nvPr/>
        </p:nvGrpSpPr>
        <p:grpSpPr bwMode="auto">
          <a:xfrm>
            <a:off x="2128838" y="5373688"/>
            <a:ext cx="600075" cy="496887"/>
            <a:chOff x="589" y="2670"/>
            <a:chExt cx="378" cy="297"/>
          </a:xfrm>
        </p:grpSpPr>
        <p:sp>
          <p:nvSpPr>
            <p:cNvPr id="51268" name="Rectangle 86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51269" name="Text Box 87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</a:rPr>
                <a:t> U</a:t>
              </a:r>
            </a:p>
          </p:txBody>
        </p:sp>
      </p:grpSp>
      <p:sp>
        <p:nvSpPr>
          <p:cNvPr id="51251" name="Line 120"/>
          <p:cNvSpPr>
            <a:spLocks noChangeShapeType="1"/>
          </p:cNvSpPr>
          <p:nvPr/>
        </p:nvSpPr>
        <p:spPr bwMode="auto">
          <a:xfrm>
            <a:off x="7935913" y="19478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2" name="Line 121"/>
          <p:cNvSpPr>
            <a:spLocks noChangeShapeType="1"/>
          </p:cNvSpPr>
          <p:nvPr/>
        </p:nvSpPr>
        <p:spPr bwMode="auto">
          <a:xfrm>
            <a:off x="7862888" y="32527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3" name="Line 122"/>
          <p:cNvSpPr>
            <a:spLocks noChangeShapeType="1"/>
          </p:cNvSpPr>
          <p:nvPr/>
        </p:nvSpPr>
        <p:spPr bwMode="auto">
          <a:xfrm>
            <a:off x="7862888" y="45481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715" name="Text Box 123"/>
          <p:cNvSpPr txBox="1">
            <a:spLocks noChangeArrowheads="1"/>
          </p:cNvSpPr>
          <p:nvPr/>
        </p:nvSpPr>
        <p:spPr bwMode="auto">
          <a:xfrm>
            <a:off x="7551738" y="494347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3 0</a:t>
            </a:r>
          </a:p>
        </p:txBody>
      </p:sp>
      <p:sp>
        <p:nvSpPr>
          <p:cNvPr id="110716" name="Text Box 124"/>
          <p:cNvSpPr txBox="1">
            <a:spLocks noChangeArrowheads="1"/>
          </p:cNvSpPr>
          <p:nvPr/>
        </p:nvSpPr>
        <p:spPr bwMode="auto">
          <a:xfrm flipV="1">
            <a:off x="8120063" y="49911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grpSp>
        <p:nvGrpSpPr>
          <p:cNvPr id="51256" name="Group 130"/>
          <p:cNvGrpSpPr>
            <a:grpSpLocks/>
          </p:cNvGrpSpPr>
          <p:nvPr/>
        </p:nvGrpSpPr>
        <p:grpSpPr bwMode="auto">
          <a:xfrm>
            <a:off x="152400" y="3403600"/>
            <a:ext cx="406400" cy="825500"/>
            <a:chOff x="0" y="2160"/>
            <a:chExt cx="256" cy="520"/>
          </a:xfrm>
        </p:grpSpPr>
        <p:sp>
          <p:nvSpPr>
            <p:cNvPr id="51265" name="Line 125"/>
            <p:cNvSpPr>
              <a:spLocks noChangeShapeType="1"/>
            </p:cNvSpPr>
            <p:nvPr/>
          </p:nvSpPr>
          <p:spPr bwMode="auto">
            <a:xfrm>
              <a:off x="256" y="2160"/>
              <a:ext cx="0" cy="52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6" name="Line 126"/>
            <p:cNvSpPr>
              <a:spLocks noChangeShapeType="1"/>
            </p:cNvSpPr>
            <p:nvPr/>
          </p:nvSpPr>
          <p:spPr bwMode="auto">
            <a:xfrm>
              <a:off x="0" y="2672"/>
              <a:ext cx="256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7" name="Line 127"/>
            <p:cNvSpPr>
              <a:spLocks noChangeShapeType="1"/>
            </p:cNvSpPr>
            <p:nvPr/>
          </p:nvSpPr>
          <p:spPr bwMode="auto">
            <a:xfrm>
              <a:off x="0" y="2169"/>
              <a:ext cx="256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57" name="Line 132"/>
          <p:cNvSpPr>
            <a:spLocks noChangeShapeType="1"/>
          </p:cNvSpPr>
          <p:nvPr/>
        </p:nvSpPr>
        <p:spPr bwMode="auto">
          <a:xfrm>
            <a:off x="558800" y="3822700"/>
            <a:ext cx="1651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8" name="Line 136"/>
          <p:cNvSpPr>
            <a:spLocks noChangeShapeType="1"/>
          </p:cNvSpPr>
          <p:nvPr/>
        </p:nvSpPr>
        <p:spPr bwMode="auto">
          <a:xfrm>
            <a:off x="8408988" y="5830888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5" name="Group 82"/>
          <p:cNvGrpSpPr>
            <a:grpSpLocks/>
          </p:cNvGrpSpPr>
          <p:nvPr/>
        </p:nvGrpSpPr>
        <p:grpSpPr bwMode="auto">
          <a:xfrm>
            <a:off x="1601788" y="1855788"/>
            <a:ext cx="695325" cy="471487"/>
            <a:chOff x="598" y="1763"/>
            <a:chExt cx="438" cy="297"/>
          </a:xfrm>
        </p:grpSpPr>
        <p:sp>
          <p:nvSpPr>
            <p:cNvPr id="51263" name="Rectangle 83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51264" name="Text Box 84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</a:rPr>
                <a:t>SJ</a:t>
              </a:r>
            </a:p>
          </p:txBody>
        </p:sp>
      </p:grpSp>
      <p:grpSp>
        <p:nvGrpSpPr>
          <p:cNvPr id="98" name="Group 85"/>
          <p:cNvGrpSpPr>
            <a:grpSpLocks/>
          </p:cNvGrpSpPr>
          <p:nvPr/>
        </p:nvGrpSpPr>
        <p:grpSpPr bwMode="auto">
          <a:xfrm>
            <a:off x="1508125" y="5022850"/>
            <a:ext cx="600075" cy="830263"/>
            <a:chOff x="589" y="2474"/>
            <a:chExt cx="378" cy="497"/>
          </a:xfrm>
        </p:grpSpPr>
        <p:sp>
          <p:nvSpPr>
            <p:cNvPr id="51261" name="Rectangle 86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51262" name="Text Box 87"/>
            <p:cNvSpPr txBox="1">
              <a:spLocks noChangeArrowheads="1"/>
            </p:cNvSpPr>
            <p:nvPr/>
          </p:nvSpPr>
          <p:spPr bwMode="auto">
            <a:xfrm>
              <a:off x="589" y="2474"/>
              <a:ext cx="378" cy="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</a:rPr>
                <a:t> FJ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0.50278 0.05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39" y="289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L 0.48975 0.0004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79" y="2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1111E-6 L 0.45764 -0.0576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82" y="-289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07407E-6 L 0.47552 0.0682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67" y="340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96296E-6 L 0.05138 0.0004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9" y="2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0.0526 0.0004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2" y="2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975 0.00046 L 0.48975 0.1701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 flipH="1">
            <a:off x="203200" y="1736725"/>
            <a:ext cx="8788400" cy="3906838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53251" name="Line 3"/>
          <p:cNvSpPr>
            <a:spLocks noChangeShapeType="1"/>
          </p:cNvSpPr>
          <p:nvPr/>
        </p:nvSpPr>
        <p:spPr bwMode="auto">
          <a:xfrm flipH="1">
            <a:off x="7848600" y="1736725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 flipH="1">
            <a:off x="7086600" y="1736725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 flipH="1">
            <a:off x="2768600" y="1736725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 flipH="1">
            <a:off x="5410200" y="1736725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27" name="Text Box 7"/>
          <p:cNvSpPr txBox="1">
            <a:spLocks noChangeArrowheads="1"/>
          </p:cNvSpPr>
          <p:nvPr/>
        </p:nvSpPr>
        <p:spPr bwMode="auto">
          <a:xfrm rot="5400000" flipH="1">
            <a:off x="7559676" y="1798637"/>
            <a:ext cx="10985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>
            <a:spAutoFit/>
          </a:bodyPr>
          <a:lstStyle/>
          <a:p>
            <a:pPr eaLnBrk="1" hangingPunct="1">
              <a:defRPr/>
            </a:pPr>
            <a:endParaRPr lang="en-US" sz="6000" b="1">
              <a:solidFill>
                <a:srgbClr val="CC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Eurostile" pitchFamily="34" charset="0"/>
            </a:endParaRPr>
          </a:p>
        </p:txBody>
      </p:sp>
      <p:sp>
        <p:nvSpPr>
          <p:cNvPr id="53256" name="Rectangle 8"/>
          <p:cNvSpPr>
            <a:spLocks noChangeAspect="1" noChangeArrowheads="1"/>
          </p:cNvSpPr>
          <p:nvPr/>
        </p:nvSpPr>
        <p:spPr bwMode="auto">
          <a:xfrm flipH="1">
            <a:off x="7788275" y="1582738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53257" name="Rectangle 9"/>
          <p:cNvSpPr>
            <a:spLocks noChangeAspect="1" noChangeArrowheads="1"/>
          </p:cNvSpPr>
          <p:nvPr/>
        </p:nvSpPr>
        <p:spPr bwMode="auto">
          <a:xfrm flipH="1">
            <a:off x="7788275" y="5643563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53258" name="Rectangle 10"/>
          <p:cNvSpPr>
            <a:spLocks noChangeAspect="1" noChangeArrowheads="1"/>
          </p:cNvSpPr>
          <p:nvPr/>
        </p:nvSpPr>
        <p:spPr bwMode="auto">
          <a:xfrm flipH="1">
            <a:off x="9007475" y="1608138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53259" name="Rectangle 11"/>
          <p:cNvSpPr>
            <a:spLocks noChangeAspect="1" noChangeArrowheads="1"/>
          </p:cNvSpPr>
          <p:nvPr/>
        </p:nvSpPr>
        <p:spPr bwMode="auto">
          <a:xfrm flipH="1">
            <a:off x="9007475" y="5630863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grpSp>
        <p:nvGrpSpPr>
          <p:cNvPr id="184332" name="Group 12"/>
          <p:cNvGrpSpPr>
            <a:grpSpLocks/>
          </p:cNvGrpSpPr>
          <p:nvPr/>
        </p:nvGrpSpPr>
        <p:grpSpPr bwMode="auto">
          <a:xfrm>
            <a:off x="5175250" y="5827713"/>
            <a:ext cx="198438" cy="757237"/>
            <a:chOff x="3204" y="3720"/>
            <a:chExt cx="113" cy="420"/>
          </a:xfrm>
        </p:grpSpPr>
        <p:grpSp>
          <p:nvGrpSpPr>
            <p:cNvPr id="53371" name="Group 13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53376" name="AutoShape 14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3377" name="Oval 15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3372" name="Line 16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73" name="Line 17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74" name="Line 18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75" name="Oval 19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184340" name="Group 20"/>
          <p:cNvGrpSpPr>
            <a:grpSpLocks/>
          </p:cNvGrpSpPr>
          <p:nvPr/>
        </p:nvGrpSpPr>
        <p:grpSpPr bwMode="auto">
          <a:xfrm>
            <a:off x="3883025" y="5829300"/>
            <a:ext cx="268288" cy="631825"/>
            <a:chOff x="2930" y="3756"/>
            <a:chExt cx="169" cy="398"/>
          </a:xfrm>
        </p:grpSpPr>
        <p:sp>
          <p:nvSpPr>
            <p:cNvPr id="53368" name="Rectangle 21"/>
            <p:cNvSpPr>
              <a:spLocks noChangeArrowheads="1"/>
            </p:cNvSpPr>
            <p:nvPr/>
          </p:nvSpPr>
          <p:spPr bwMode="auto">
            <a:xfrm>
              <a:off x="2967" y="4014"/>
              <a:ext cx="99" cy="11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53369" name="Text Box 22"/>
            <p:cNvSpPr txBox="1">
              <a:spLocks noChangeArrowheads="1"/>
            </p:cNvSpPr>
            <p:nvPr/>
          </p:nvSpPr>
          <p:spPr bwMode="auto">
            <a:xfrm flipV="1">
              <a:off x="2930" y="3981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53370" name="Line 23"/>
            <p:cNvSpPr>
              <a:spLocks noChangeShapeType="1"/>
            </p:cNvSpPr>
            <p:nvPr/>
          </p:nvSpPr>
          <p:spPr bwMode="auto">
            <a:xfrm>
              <a:off x="3018" y="3756"/>
              <a:ext cx="0" cy="2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344" name="Group 24"/>
          <p:cNvGrpSpPr>
            <a:grpSpLocks/>
          </p:cNvGrpSpPr>
          <p:nvPr/>
        </p:nvGrpSpPr>
        <p:grpSpPr bwMode="auto">
          <a:xfrm>
            <a:off x="3395663" y="5832475"/>
            <a:ext cx="198437" cy="804863"/>
            <a:chOff x="3204" y="3720"/>
            <a:chExt cx="113" cy="420"/>
          </a:xfrm>
        </p:grpSpPr>
        <p:grpSp>
          <p:nvGrpSpPr>
            <p:cNvPr id="53361" name="Group 25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53366" name="AutoShape 26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3367" name="Oval 27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3362" name="Line 28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63" name="Line 29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64" name="Line 30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65" name="Oval 31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184352" name="Rectangle 32"/>
          <p:cNvSpPr>
            <a:spLocks noChangeArrowheads="1"/>
          </p:cNvSpPr>
          <p:nvPr/>
        </p:nvSpPr>
        <p:spPr bwMode="auto">
          <a:xfrm>
            <a:off x="511175" y="165100"/>
            <a:ext cx="85788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Measurement Mechanics- 7 Man</a:t>
            </a:r>
          </a:p>
        </p:txBody>
      </p:sp>
      <p:sp>
        <p:nvSpPr>
          <p:cNvPr id="53264" name="Line 33"/>
          <p:cNvSpPr>
            <a:spLocks noChangeShapeType="1"/>
          </p:cNvSpPr>
          <p:nvPr/>
        </p:nvSpPr>
        <p:spPr bwMode="auto">
          <a:xfrm flipH="1">
            <a:off x="4495800" y="1736725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Line 34"/>
          <p:cNvSpPr>
            <a:spLocks noChangeShapeType="1"/>
          </p:cNvSpPr>
          <p:nvPr/>
        </p:nvSpPr>
        <p:spPr bwMode="auto">
          <a:xfrm flipH="1">
            <a:off x="3632200" y="1749425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5" name="Text Box 35"/>
          <p:cNvSpPr txBox="1">
            <a:spLocks noChangeArrowheads="1"/>
          </p:cNvSpPr>
          <p:nvPr/>
        </p:nvSpPr>
        <p:spPr bwMode="auto">
          <a:xfrm>
            <a:off x="6683375" y="472122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1 0</a:t>
            </a:r>
          </a:p>
        </p:txBody>
      </p:sp>
      <p:sp>
        <p:nvSpPr>
          <p:cNvPr id="184356" name="Text Box 36"/>
          <p:cNvSpPr txBox="1">
            <a:spLocks noChangeArrowheads="1"/>
          </p:cNvSpPr>
          <p:nvPr/>
        </p:nvSpPr>
        <p:spPr bwMode="auto">
          <a:xfrm flipV="1">
            <a:off x="7254875" y="476885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84357" name="Text Box 37"/>
          <p:cNvSpPr txBox="1">
            <a:spLocks noChangeArrowheads="1"/>
          </p:cNvSpPr>
          <p:nvPr/>
        </p:nvSpPr>
        <p:spPr bwMode="auto">
          <a:xfrm>
            <a:off x="5006975" y="474662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2 0</a:t>
            </a:r>
          </a:p>
        </p:txBody>
      </p:sp>
      <p:sp>
        <p:nvSpPr>
          <p:cNvPr id="184358" name="Text Box 38"/>
          <p:cNvSpPr txBox="1">
            <a:spLocks noChangeArrowheads="1"/>
          </p:cNvSpPr>
          <p:nvPr/>
        </p:nvSpPr>
        <p:spPr bwMode="auto">
          <a:xfrm flipV="1">
            <a:off x="5591175" y="478155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84359" name="Text Box 39"/>
          <p:cNvSpPr txBox="1">
            <a:spLocks noChangeArrowheads="1"/>
          </p:cNvSpPr>
          <p:nvPr/>
        </p:nvSpPr>
        <p:spPr bwMode="auto">
          <a:xfrm>
            <a:off x="3228975" y="475932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3 0</a:t>
            </a:r>
          </a:p>
        </p:txBody>
      </p:sp>
      <p:sp>
        <p:nvSpPr>
          <p:cNvPr id="184360" name="Text Box 40"/>
          <p:cNvSpPr txBox="1">
            <a:spLocks noChangeArrowheads="1"/>
          </p:cNvSpPr>
          <p:nvPr/>
        </p:nvSpPr>
        <p:spPr bwMode="auto">
          <a:xfrm flipV="1">
            <a:off x="3813175" y="478155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grpSp>
        <p:nvGrpSpPr>
          <p:cNvPr id="184361" name="Group 41"/>
          <p:cNvGrpSpPr>
            <a:grpSpLocks/>
          </p:cNvGrpSpPr>
          <p:nvPr/>
        </p:nvGrpSpPr>
        <p:grpSpPr bwMode="auto">
          <a:xfrm>
            <a:off x="2917825" y="4167188"/>
            <a:ext cx="442913" cy="471487"/>
            <a:chOff x="3150" y="3368"/>
            <a:chExt cx="279" cy="297"/>
          </a:xfrm>
        </p:grpSpPr>
        <p:sp>
          <p:nvSpPr>
            <p:cNvPr id="53359" name="Rectangle 42"/>
            <p:cNvSpPr>
              <a:spLocks noChangeArrowheads="1"/>
            </p:cNvSpPr>
            <p:nvPr/>
          </p:nvSpPr>
          <p:spPr bwMode="auto">
            <a:xfrm>
              <a:off x="3150" y="3385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53360" name="Text Box 43"/>
            <p:cNvSpPr txBox="1">
              <a:spLocks noChangeArrowheads="1"/>
            </p:cNvSpPr>
            <p:nvPr/>
          </p:nvSpPr>
          <p:spPr bwMode="auto">
            <a:xfrm>
              <a:off x="3163" y="3368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</a:rPr>
                <a:t>U</a:t>
              </a:r>
            </a:p>
          </p:txBody>
        </p:sp>
      </p:grpSp>
      <p:grpSp>
        <p:nvGrpSpPr>
          <p:cNvPr id="53273" name="Group 44"/>
          <p:cNvGrpSpPr>
            <a:grpSpLocks/>
          </p:cNvGrpSpPr>
          <p:nvPr/>
        </p:nvGrpSpPr>
        <p:grpSpPr bwMode="auto">
          <a:xfrm>
            <a:off x="3581400" y="4016375"/>
            <a:ext cx="387350" cy="228600"/>
            <a:chOff x="4240" y="2392"/>
            <a:chExt cx="244" cy="144"/>
          </a:xfrm>
        </p:grpSpPr>
        <p:sp>
          <p:nvSpPr>
            <p:cNvPr id="53353" name="AutoShape 45"/>
            <p:cNvSpPr>
              <a:spLocks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53354" name="Line 46"/>
            <p:cNvSpPr>
              <a:spLocks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55" name="Line 47"/>
            <p:cNvSpPr>
              <a:spLocks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56" name="Line 48"/>
            <p:cNvSpPr>
              <a:spLocks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57" name="Line 49"/>
            <p:cNvSpPr>
              <a:spLocks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58" name="Line 50"/>
            <p:cNvSpPr>
              <a:spLocks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371" name="Group 51"/>
          <p:cNvGrpSpPr>
            <a:grpSpLocks/>
          </p:cNvGrpSpPr>
          <p:nvPr/>
        </p:nvGrpSpPr>
        <p:grpSpPr bwMode="auto">
          <a:xfrm>
            <a:off x="3740150" y="3598863"/>
            <a:ext cx="600075" cy="471487"/>
            <a:chOff x="589" y="2670"/>
            <a:chExt cx="378" cy="297"/>
          </a:xfrm>
        </p:grpSpPr>
        <p:sp>
          <p:nvSpPr>
            <p:cNvPr id="53351" name="Rectangle 52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53352" name="Text Box 53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</a:rPr>
                <a:t>BJ</a:t>
              </a:r>
            </a:p>
          </p:txBody>
        </p:sp>
      </p:grpSp>
      <p:grpSp>
        <p:nvGrpSpPr>
          <p:cNvPr id="184374" name="Group 54"/>
          <p:cNvGrpSpPr>
            <a:grpSpLocks/>
          </p:cNvGrpSpPr>
          <p:nvPr/>
        </p:nvGrpSpPr>
        <p:grpSpPr bwMode="auto">
          <a:xfrm>
            <a:off x="3348038" y="5834063"/>
            <a:ext cx="268287" cy="565150"/>
            <a:chOff x="2110" y="3606"/>
            <a:chExt cx="169" cy="356"/>
          </a:xfrm>
        </p:grpSpPr>
        <p:sp>
          <p:nvSpPr>
            <p:cNvPr id="53348" name="Rectangle 55"/>
            <p:cNvSpPr>
              <a:spLocks noChangeArrowheads="1"/>
            </p:cNvSpPr>
            <p:nvPr/>
          </p:nvSpPr>
          <p:spPr bwMode="auto">
            <a:xfrm>
              <a:off x="2147" y="3816"/>
              <a:ext cx="99" cy="116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53349" name="Text Box 56"/>
            <p:cNvSpPr txBox="1">
              <a:spLocks noChangeArrowheads="1"/>
            </p:cNvSpPr>
            <p:nvPr/>
          </p:nvSpPr>
          <p:spPr bwMode="auto">
            <a:xfrm flipV="1">
              <a:off x="2110" y="3789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53350" name="Line 57"/>
            <p:cNvSpPr>
              <a:spLocks noChangeShapeType="1"/>
            </p:cNvSpPr>
            <p:nvPr/>
          </p:nvSpPr>
          <p:spPr bwMode="auto">
            <a:xfrm flipH="1">
              <a:off x="2198" y="3606"/>
              <a:ext cx="7" cy="2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84378" name="Picture 58" descr="102818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25" y="3622675"/>
            <a:ext cx="63023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379" name="Group 59"/>
          <p:cNvGrpSpPr>
            <a:grpSpLocks/>
          </p:cNvGrpSpPr>
          <p:nvPr/>
        </p:nvGrpSpPr>
        <p:grpSpPr bwMode="auto">
          <a:xfrm>
            <a:off x="5162550" y="4106863"/>
            <a:ext cx="179388" cy="666750"/>
            <a:chOff x="3204" y="3720"/>
            <a:chExt cx="113" cy="420"/>
          </a:xfrm>
        </p:grpSpPr>
        <p:grpSp>
          <p:nvGrpSpPr>
            <p:cNvPr id="53341" name="Group 60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53346" name="AutoShape 61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3347" name="Oval 62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3342" name="Line 63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43" name="Line 64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44" name="Line 65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45" name="Oval 66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184387" name="Group 67"/>
          <p:cNvGrpSpPr>
            <a:grpSpLocks/>
          </p:cNvGrpSpPr>
          <p:nvPr/>
        </p:nvGrpSpPr>
        <p:grpSpPr bwMode="auto">
          <a:xfrm>
            <a:off x="3382963" y="4111625"/>
            <a:ext cx="179387" cy="666750"/>
            <a:chOff x="3204" y="3720"/>
            <a:chExt cx="113" cy="420"/>
          </a:xfrm>
        </p:grpSpPr>
        <p:grpSp>
          <p:nvGrpSpPr>
            <p:cNvPr id="53334" name="Group 68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53339" name="AutoShape 69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3340" name="Oval 70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3335" name="Line 71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36" name="Line 72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37" name="Line 73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38" name="Oval 74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</p:grpSp>
      <p:pic>
        <p:nvPicPr>
          <p:cNvPr id="184395" name="Picture 75" descr="Picture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813" y="4146550"/>
            <a:ext cx="430212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6" name="Line 76"/>
          <p:cNvSpPr>
            <a:spLocks noChangeShapeType="1"/>
          </p:cNvSpPr>
          <p:nvPr/>
        </p:nvSpPr>
        <p:spPr bwMode="auto">
          <a:xfrm flipV="1">
            <a:off x="3479800" y="4113213"/>
            <a:ext cx="1774825" cy="127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1" name="Line 77"/>
          <p:cNvSpPr>
            <a:spLocks noChangeShapeType="1"/>
          </p:cNvSpPr>
          <p:nvPr/>
        </p:nvSpPr>
        <p:spPr bwMode="auto">
          <a:xfrm flipH="1">
            <a:off x="6237288" y="1738313"/>
            <a:ext cx="0" cy="390683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2" name="Line 78"/>
          <p:cNvSpPr>
            <a:spLocks noChangeShapeType="1"/>
          </p:cNvSpPr>
          <p:nvPr/>
        </p:nvSpPr>
        <p:spPr bwMode="auto">
          <a:xfrm flipH="1">
            <a:off x="1905000" y="1749425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3" name="Line 79"/>
          <p:cNvSpPr>
            <a:spLocks noChangeShapeType="1"/>
          </p:cNvSpPr>
          <p:nvPr/>
        </p:nvSpPr>
        <p:spPr bwMode="auto">
          <a:xfrm flipH="1">
            <a:off x="1028700" y="1749425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0" name="Text Box 80"/>
          <p:cNvSpPr txBox="1">
            <a:spLocks noChangeArrowheads="1"/>
          </p:cNvSpPr>
          <p:nvPr/>
        </p:nvSpPr>
        <p:spPr bwMode="auto">
          <a:xfrm>
            <a:off x="1503363" y="473551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184401" name="Text Box 81"/>
          <p:cNvSpPr txBox="1">
            <a:spLocks noChangeArrowheads="1"/>
          </p:cNvSpPr>
          <p:nvPr/>
        </p:nvSpPr>
        <p:spPr bwMode="auto">
          <a:xfrm flipV="1">
            <a:off x="2087563" y="4757738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grpSp>
        <p:nvGrpSpPr>
          <p:cNvPr id="184402" name="Group 82"/>
          <p:cNvGrpSpPr>
            <a:grpSpLocks/>
          </p:cNvGrpSpPr>
          <p:nvPr/>
        </p:nvGrpSpPr>
        <p:grpSpPr bwMode="auto">
          <a:xfrm>
            <a:off x="0" y="1570038"/>
            <a:ext cx="612775" cy="457200"/>
            <a:chOff x="2359" y="3560"/>
            <a:chExt cx="386" cy="288"/>
          </a:xfrm>
        </p:grpSpPr>
        <p:sp>
          <p:nvSpPr>
            <p:cNvPr id="53332" name="Rectangle 8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53333" name="Text Box 8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</a:rPr>
                <a:t>FJ</a:t>
              </a:r>
            </a:p>
          </p:txBody>
        </p:sp>
      </p:grpSp>
      <p:grpSp>
        <p:nvGrpSpPr>
          <p:cNvPr id="184405" name="Group 85"/>
          <p:cNvGrpSpPr>
            <a:grpSpLocks/>
          </p:cNvGrpSpPr>
          <p:nvPr/>
        </p:nvGrpSpPr>
        <p:grpSpPr bwMode="auto">
          <a:xfrm>
            <a:off x="0" y="5430838"/>
            <a:ext cx="612775" cy="457200"/>
            <a:chOff x="2359" y="3560"/>
            <a:chExt cx="386" cy="288"/>
          </a:xfrm>
        </p:grpSpPr>
        <p:sp>
          <p:nvSpPr>
            <p:cNvPr id="53330" name="Rectangle 86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53331" name="Text Box 87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</a:rPr>
                <a:t>SJ</a:t>
              </a:r>
            </a:p>
          </p:txBody>
        </p:sp>
      </p:grpSp>
      <p:grpSp>
        <p:nvGrpSpPr>
          <p:cNvPr id="184408" name="Group 88"/>
          <p:cNvGrpSpPr>
            <a:grpSpLocks/>
          </p:cNvGrpSpPr>
          <p:nvPr/>
        </p:nvGrpSpPr>
        <p:grpSpPr bwMode="auto">
          <a:xfrm>
            <a:off x="4189413" y="5857875"/>
            <a:ext cx="612775" cy="457200"/>
            <a:chOff x="2359" y="3560"/>
            <a:chExt cx="386" cy="288"/>
          </a:xfrm>
        </p:grpSpPr>
        <p:sp>
          <p:nvSpPr>
            <p:cNvPr id="53328" name="Rectangle 8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53329" name="Text Box 9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</a:rPr>
                <a:t> L</a:t>
              </a:r>
            </a:p>
          </p:txBody>
        </p:sp>
      </p:grpSp>
      <p:grpSp>
        <p:nvGrpSpPr>
          <p:cNvPr id="184411" name="Group 91"/>
          <p:cNvGrpSpPr>
            <a:grpSpLocks/>
          </p:cNvGrpSpPr>
          <p:nvPr/>
        </p:nvGrpSpPr>
        <p:grpSpPr bwMode="auto">
          <a:xfrm>
            <a:off x="4267200" y="4556125"/>
            <a:ext cx="612775" cy="457200"/>
            <a:chOff x="2359" y="3560"/>
            <a:chExt cx="386" cy="288"/>
          </a:xfrm>
        </p:grpSpPr>
        <p:sp>
          <p:nvSpPr>
            <p:cNvPr id="53326" name="Rectangle 92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53327" name="Text Box 93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</a:rPr>
                <a:t> L</a:t>
              </a:r>
            </a:p>
          </p:txBody>
        </p:sp>
      </p:grpSp>
      <p:grpSp>
        <p:nvGrpSpPr>
          <p:cNvPr id="184414" name="Group 94"/>
          <p:cNvGrpSpPr>
            <a:grpSpLocks/>
          </p:cNvGrpSpPr>
          <p:nvPr/>
        </p:nvGrpSpPr>
        <p:grpSpPr bwMode="auto">
          <a:xfrm>
            <a:off x="3271838" y="3478213"/>
            <a:ext cx="442912" cy="471487"/>
            <a:chOff x="3796" y="2871"/>
            <a:chExt cx="279" cy="297"/>
          </a:xfrm>
        </p:grpSpPr>
        <p:sp>
          <p:nvSpPr>
            <p:cNvPr id="53324" name="Rectangle 95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53325" name="Text Box 96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</a:rPr>
                <a:t>R</a:t>
              </a:r>
            </a:p>
          </p:txBody>
        </p:sp>
      </p:grpSp>
      <p:sp>
        <p:nvSpPr>
          <p:cNvPr id="184417" name="Line 97"/>
          <p:cNvSpPr>
            <a:spLocks noChangeShapeType="1"/>
          </p:cNvSpPr>
          <p:nvPr/>
        </p:nvSpPr>
        <p:spPr bwMode="auto">
          <a:xfrm>
            <a:off x="525463" y="5710238"/>
            <a:ext cx="2371725" cy="4048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8" name="Line 98"/>
          <p:cNvSpPr>
            <a:spLocks noChangeShapeType="1"/>
          </p:cNvSpPr>
          <p:nvPr/>
        </p:nvSpPr>
        <p:spPr bwMode="auto">
          <a:xfrm>
            <a:off x="522288" y="1825625"/>
            <a:ext cx="2184400" cy="14906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4419" name="Picture 99" descr="PoliceBadg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650" y="3209925"/>
            <a:ext cx="44767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0" name="Picture 100" descr="Picture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0" y="5426075"/>
            <a:ext cx="4302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421" name="Group 101"/>
          <p:cNvGrpSpPr>
            <a:grpSpLocks noChangeAspect="1"/>
          </p:cNvGrpSpPr>
          <p:nvPr/>
        </p:nvGrpSpPr>
        <p:grpSpPr bwMode="auto">
          <a:xfrm>
            <a:off x="2890838" y="3289300"/>
            <a:ext cx="357187" cy="211138"/>
            <a:chOff x="4240" y="2392"/>
            <a:chExt cx="244" cy="144"/>
          </a:xfrm>
        </p:grpSpPr>
        <p:sp>
          <p:nvSpPr>
            <p:cNvPr id="53318" name="AutoShape 102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53319" name="Line 103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0" name="Line 104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1" name="Line 105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2" name="Line 106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3" name="Line 107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428" name="Group 108"/>
          <p:cNvGrpSpPr>
            <a:grpSpLocks/>
          </p:cNvGrpSpPr>
          <p:nvPr/>
        </p:nvGrpSpPr>
        <p:grpSpPr bwMode="auto">
          <a:xfrm>
            <a:off x="2430463" y="3330575"/>
            <a:ext cx="612775" cy="457200"/>
            <a:chOff x="2359" y="3560"/>
            <a:chExt cx="386" cy="288"/>
          </a:xfrm>
        </p:grpSpPr>
        <p:sp>
          <p:nvSpPr>
            <p:cNvPr id="53316" name="Rectangle 10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53317" name="Text Box 11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</a:rPr>
                <a:t>FJ</a:t>
              </a:r>
            </a:p>
          </p:txBody>
        </p:sp>
      </p:grpSp>
      <p:sp>
        <p:nvSpPr>
          <p:cNvPr id="184432" name="Line 112"/>
          <p:cNvSpPr>
            <a:spLocks noChangeShapeType="1"/>
          </p:cNvSpPr>
          <p:nvPr/>
        </p:nvSpPr>
        <p:spPr bwMode="auto">
          <a:xfrm flipV="1">
            <a:off x="3492500" y="5824538"/>
            <a:ext cx="1789113" cy="127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4433" name="Group 113"/>
          <p:cNvGrpSpPr>
            <a:grpSpLocks noChangeAspect="1"/>
          </p:cNvGrpSpPr>
          <p:nvPr/>
        </p:nvGrpSpPr>
        <p:grpSpPr bwMode="auto">
          <a:xfrm>
            <a:off x="2611438" y="6197600"/>
            <a:ext cx="357187" cy="211138"/>
            <a:chOff x="4240" y="2392"/>
            <a:chExt cx="244" cy="144"/>
          </a:xfrm>
        </p:grpSpPr>
        <p:sp>
          <p:nvSpPr>
            <p:cNvPr id="53310" name="AutoShape 114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53311" name="Line 115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2" name="Line 116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3" name="Line 117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4" name="Line 118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5" name="Line 119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440" name="Group 120"/>
          <p:cNvGrpSpPr>
            <a:grpSpLocks/>
          </p:cNvGrpSpPr>
          <p:nvPr/>
        </p:nvGrpSpPr>
        <p:grpSpPr bwMode="auto">
          <a:xfrm>
            <a:off x="2838450" y="5969000"/>
            <a:ext cx="612775" cy="457200"/>
            <a:chOff x="2359" y="3560"/>
            <a:chExt cx="386" cy="288"/>
          </a:xfrm>
        </p:grpSpPr>
        <p:sp>
          <p:nvSpPr>
            <p:cNvPr id="53308" name="Rectangle 121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53309" name="Text Box 122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</a:rPr>
                <a:t>SJ</a:t>
              </a:r>
            </a:p>
          </p:txBody>
        </p:sp>
      </p:grpSp>
      <p:sp>
        <p:nvSpPr>
          <p:cNvPr id="53300" name="Rectangle 123"/>
          <p:cNvSpPr>
            <a:spLocks noChangeArrowheads="1"/>
          </p:cNvSpPr>
          <p:nvPr/>
        </p:nvSpPr>
        <p:spPr bwMode="auto">
          <a:xfrm rot="-5400000">
            <a:off x="822326" y="415925"/>
            <a:ext cx="444500" cy="17494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84444" name="Text Box 124"/>
          <p:cNvSpPr txBox="1">
            <a:spLocks noChangeArrowheads="1"/>
          </p:cNvSpPr>
          <p:nvPr/>
        </p:nvSpPr>
        <p:spPr bwMode="auto">
          <a:xfrm>
            <a:off x="395288" y="1098550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Press Box</a:t>
            </a:r>
          </a:p>
        </p:txBody>
      </p:sp>
      <p:sp>
        <p:nvSpPr>
          <p:cNvPr id="53302" name="Line 125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4446" name="Group 126"/>
          <p:cNvGrpSpPr>
            <a:grpSpLocks/>
          </p:cNvGrpSpPr>
          <p:nvPr/>
        </p:nvGrpSpPr>
        <p:grpSpPr bwMode="auto">
          <a:xfrm>
            <a:off x="4492625" y="3154363"/>
            <a:ext cx="695325" cy="471487"/>
            <a:chOff x="598" y="1763"/>
            <a:chExt cx="438" cy="297"/>
          </a:xfrm>
        </p:grpSpPr>
        <p:sp>
          <p:nvSpPr>
            <p:cNvPr id="53306" name="Rectangle 127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53307" name="Text Box 128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</a:rPr>
                <a:t>LJ</a:t>
              </a:r>
            </a:p>
          </p:txBody>
        </p:sp>
      </p:grpSp>
      <p:sp>
        <p:nvSpPr>
          <p:cNvPr id="184449" name="Text Box 129"/>
          <p:cNvSpPr txBox="1">
            <a:spLocks noChangeArrowheads="1"/>
          </p:cNvSpPr>
          <p:nvPr/>
        </p:nvSpPr>
        <p:spPr bwMode="auto">
          <a:xfrm>
            <a:off x="1089025" y="1958975"/>
            <a:ext cx="2716213" cy="1190625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Field Judge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Clears Players Away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And Secures A New Ball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If Appropriate</a:t>
            </a:r>
          </a:p>
        </p:txBody>
      </p:sp>
      <p:sp>
        <p:nvSpPr>
          <p:cNvPr id="184450" name="Text Box 130"/>
          <p:cNvSpPr txBox="1">
            <a:spLocks noChangeArrowheads="1"/>
          </p:cNvSpPr>
          <p:nvPr/>
        </p:nvSpPr>
        <p:spPr bwMode="auto">
          <a:xfrm>
            <a:off x="998538" y="5797550"/>
            <a:ext cx="171926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Side Judge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Takes Charge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Of The Box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100"/>
                                        <p:tgtEl>
                                          <p:spTgt spid="184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8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"/>
                                        <p:tgtEl>
                                          <p:spTgt spid="18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"/>
                                        <p:tgtEl>
                                          <p:spTgt spid="184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8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23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100"/>
                                        <p:tgtEl>
                                          <p:spTgt spid="184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8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8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8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9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4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8400"/>
                            </p:stCondLst>
                            <p:childTnLst>
                              <p:par>
                                <p:cTn id="3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84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89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"/>
                                        <p:tgtEl>
                                          <p:spTgt spid="184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"/>
                                        <p:tgtEl>
                                          <p:spTgt spid="184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"/>
                                        <p:tgtEl>
                                          <p:spTgt spid="184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8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1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84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21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8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2600"/>
                            </p:stCondLst>
                            <p:childTnLst>
                              <p:par>
                                <p:cTn id="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84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8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3600"/>
                            </p:stCondLst>
                            <p:childTnLst>
                              <p:par>
                                <p:cTn id="7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500"/>
                                        <p:tgtEl>
                                          <p:spTgt spid="184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1500"/>
                                        <p:tgtEl>
                                          <p:spTgt spid="18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5100"/>
                            </p:stCondLst>
                            <p:childTnLst>
                              <p:par>
                                <p:cTn id="78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1500"/>
                                        <p:tgtEl>
                                          <p:spTgt spid="184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1500"/>
                                        <p:tgtEl>
                                          <p:spTgt spid="184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1500"/>
                                        <p:tgtEl>
                                          <p:spTgt spid="184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1500"/>
                                        <p:tgtEl>
                                          <p:spTgt spid="184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1500"/>
                                        <p:tgtEl>
                                          <p:spTgt spid="184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8600"/>
                            </p:stCondLst>
                            <p:childTnLst>
                              <p:par>
                                <p:cTn id="9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1500"/>
                                        <p:tgtEl>
                                          <p:spTgt spid="18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1500"/>
                                        <p:tgtEl>
                                          <p:spTgt spid="18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1500"/>
                                        <p:tgtEl>
                                          <p:spTgt spid="18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1500"/>
                                        <p:tgtEl>
                                          <p:spTgt spid="184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1500"/>
                                        <p:tgtEl>
                                          <p:spTgt spid="18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0100"/>
                            </p:stCondLst>
                            <p:childTnLst>
                              <p:par>
                                <p:cTn id="1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8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0600"/>
                            </p:stCondLst>
                            <p:childTnLst>
                              <p:par>
                                <p:cTn id="1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18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49" grpId="0" animBg="1"/>
      <p:bldP spid="1844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652463" y="1060450"/>
            <a:ext cx="163988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Double Wing</a:t>
            </a:r>
          </a:p>
          <a:p>
            <a:pPr eaLnBrk="1" hangingPunct="1">
              <a:defRPr/>
            </a:pPr>
            <a:endParaRPr lang="en-US" sz="1000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7588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Rectangle 10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Rectangle 11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4" name="Rectangle 12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5" name="Rectangle 13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5292725" y="19589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93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Press Box</a:t>
            </a:r>
          </a:p>
        </p:txBody>
      </p:sp>
      <p:sp>
        <p:nvSpPr>
          <p:cNvPr id="126994" name="Text Box 18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1 0</a:t>
            </a:r>
          </a:p>
        </p:txBody>
      </p:sp>
      <p:sp>
        <p:nvSpPr>
          <p:cNvPr id="126995" name="Text Box 19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2 0</a:t>
            </a:r>
          </a:p>
        </p:txBody>
      </p:sp>
      <p:sp>
        <p:nvSpPr>
          <p:cNvPr id="126996" name="Text Box 20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3 0</a:t>
            </a:r>
          </a:p>
        </p:txBody>
      </p:sp>
      <p:sp>
        <p:nvSpPr>
          <p:cNvPr id="126997" name="Text Box 21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126998" name="Text Box 22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5 0</a:t>
            </a:r>
          </a:p>
        </p:txBody>
      </p:sp>
      <p:sp>
        <p:nvSpPr>
          <p:cNvPr id="126999" name="Text Box 23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4064000" y="5829300"/>
            <a:ext cx="39116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990099"/>
              </a:solidFill>
            </a:endParaRPr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14" name="Text Box 38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27015" name="Text Box 39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27016" name="Text Box 40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27017" name="Text Box 41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27018" name="Text Box 42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grpSp>
        <p:nvGrpSpPr>
          <p:cNvPr id="8235" name="Group 43"/>
          <p:cNvGrpSpPr>
            <a:grpSpLocks/>
          </p:cNvGrpSpPr>
          <p:nvPr/>
        </p:nvGrpSpPr>
        <p:grpSpPr bwMode="auto">
          <a:xfrm>
            <a:off x="5210175" y="5989638"/>
            <a:ext cx="204788" cy="730250"/>
            <a:chOff x="3204" y="3720"/>
            <a:chExt cx="113" cy="420"/>
          </a:xfrm>
        </p:grpSpPr>
        <p:grpSp>
          <p:nvGrpSpPr>
            <p:cNvPr id="8304" name="Group 44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8309" name="AutoShape 45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310" name="Oval 46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8305" name="Line 47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6" name="Line 48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7" name="Line 49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8" name="Oval 50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8236" name="Group 51"/>
          <p:cNvGrpSpPr>
            <a:grpSpLocks/>
          </p:cNvGrpSpPr>
          <p:nvPr/>
        </p:nvGrpSpPr>
        <p:grpSpPr bwMode="auto">
          <a:xfrm>
            <a:off x="5168900" y="5932488"/>
            <a:ext cx="268288" cy="571500"/>
            <a:chOff x="3248" y="3589"/>
            <a:chExt cx="169" cy="360"/>
          </a:xfrm>
        </p:grpSpPr>
        <p:sp>
          <p:nvSpPr>
            <p:cNvPr id="8301" name="Rectangle 52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302" name="Text Box 53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1</a:t>
              </a:r>
            </a:p>
          </p:txBody>
        </p:sp>
        <p:sp>
          <p:nvSpPr>
            <p:cNvPr id="8303" name="Line 54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37" name="Group 55"/>
          <p:cNvGrpSpPr>
            <a:grpSpLocks/>
          </p:cNvGrpSpPr>
          <p:nvPr/>
        </p:nvGrpSpPr>
        <p:grpSpPr bwMode="auto">
          <a:xfrm>
            <a:off x="4357688" y="5981700"/>
            <a:ext cx="192087" cy="730250"/>
            <a:chOff x="3204" y="3720"/>
            <a:chExt cx="113" cy="420"/>
          </a:xfrm>
        </p:grpSpPr>
        <p:grpSp>
          <p:nvGrpSpPr>
            <p:cNvPr id="8294" name="Group 56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8299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300" name="Oval 58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8295" name="Line 59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" name="Line 60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7" name="Line 61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8" name="Oval 62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8238" name="Rectangle 63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7040" name="Text Box 64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Score Board</a:t>
            </a:r>
          </a:p>
        </p:txBody>
      </p:sp>
      <p:sp>
        <p:nvSpPr>
          <p:cNvPr id="127041" name="Text Box 65"/>
          <p:cNvSpPr txBox="1">
            <a:spLocks noChangeArrowheads="1"/>
          </p:cNvSpPr>
          <p:nvPr/>
        </p:nvSpPr>
        <p:spPr bwMode="auto">
          <a:xfrm>
            <a:off x="2641600" y="152400"/>
            <a:ext cx="562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Initial Keys</a:t>
            </a:r>
          </a:p>
        </p:txBody>
      </p:sp>
      <p:grpSp>
        <p:nvGrpSpPr>
          <p:cNvPr id="8241" name="Group 66"/>
          <p:cNvGrpSpPr>
            <a:grpSpLocks/>
          </p:cNvGrpSpPr>
          <p:nvPr/>
        </p:nvGrpSpPr>
        <p:grpSpPr bwMode="auto">
          <a:xfrm>
            <a:off x="3338513" y="1422400"/>
            <a:ext cx="612775" cy="457200"/>
            <a:chOff x="2359" y="3560"/>
            <a:chExt cx="386" cy="288"/>
          </a:xfrm>
        </p:grpSpPr>
        <p:sp>
          <p:nvSpPr>
            <p:cNvPr id="8292" name="Rectangle 6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93" name="Text Box 6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8242" name="Group 69"/>
          <p:cNvGrpSpPr>
            <a:grpSpLocks/>
          </p:cNvGrpSpPr>
          <p:nvPr/>
        </p:nvGrpSpPr>
        <p:grpSpPr bwMode="auto">
          <a:xfrm>
            <a:off x="4268788" y="3943350"/>
            <a:ext cx="442912" cy="471488"/>
            <a:chOff x="3796" y="2871"/>
            <a:chExt cx="279" cy="297"/>
          </a:xfrm>
        </p:grpSpPr>
        <p:sp>
          <p:nvSpPr>
            <p:cNvPr id="8290" name="Rectangle 7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91" name="Text Box 7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8243" name="Group 72"/>
          <p:cNvGrpSpPr>
            <a:grpSpLocks/>
          </p:cNvGrpSpPr>
          <p:nvPr/>
        </p:nvGrpSpPr>
        <p:grpSpPr bwMode="auto">
          <a:xfrm>
            <a:off x="3313113" y="5845175"/>
            <a:ext cx="612775" cy="457200"/>
            <a:chOff x="2359" y="3560"/>
            <a:chExt cx="386" cy="288"/>
          </a:xfrm>
        </p:grpSpPr>
        <p:sp>
          <p:nvSpPr>
            <p:cNvPr id="8288" name="Rectangle 7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89" name="Text Box 7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8244" name="Group 78"/>
          <p:cNvGrpSpPr>
            <a:grpSpLocks/>
          </p:cNvGrpSpPr>
          <p:nvPr/>
        </p:nvGrpSpPr>
        <p:grpSpPr bwMode="auto">
          <a:xfrm>
            <a:off x="5002213" y="5845175"/>
            <a:ext cx="612775" cy="457200"/>
            <a:chOff x="2359" y="3560"/>
            <a:chExt cx="386" cy="288"/>
          </a:xfrm>
        </p:grpSpPr>
        <p:sp>
          <p:nvSpPr>
            <p:cNvPr id="8286" name="Rectangle 7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87" name="Text Box 8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 L</a:t>
              </a:r>
            </a:p>
          </p:txBody>
        </p:sp>
      </p:grpSp>
      <p:grpSp>
        <p:nvGrpSpPr>
          <p:cNvPr id="8245" name="Group 81"/>
          <p:cNvGrpSpPr>
            <a:grpSpLocks/>
          </p:cNvGrpSpPr>
          <p:nvPr/>
        </p:nvGrpSpPr>
        <p:grpSpPr bwMode="auto">
          <a:xfrm>
            <a:off x="5035550" y="1404938"/>
            <a:ext cx="695325" cy="471487"/>
            <a:chOff x="598" y="1763"/>
            <a:chExt cx="438" cy="297"/>
          </a:xfrm>
        </p:grpSpPr>
        <p:sp>
          <p:nvSpPr>
            <p:cNvPr id="8284" name="Rectangle 82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85" name="Text Box 83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8246" name="Group 84"/>
          <p:cNvGrpSpPr>
            <a:grpSpLocks/>
          </p:cNvGrpSpPr>
          <p:nvPr/>
        </p:nvGrpSpPr>
        <p:grpSpPr bwMode="auto">
          <a:xfrm>
            <a:off x="2865438" y="3089275"/>
            <a:ext cx="600075" cy="496888"/>
            <a:chOff x="589" y="2670"/>
            <a:chExt cx="378" cy="297"/>
          </a:xfrm>
        </p:grpSpPr>
        <p:sp>
          <p:nvSpPr>
            <p:cNvPr id="8282" name="Rectangle 85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83" name="Text Box 86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8247" name="Rectangle 87"/>
          <p:cNvSpPr>
            <a:spLocks noChangeAspect="1" noChangeArrowheads="1"/>
          </p:cNvSpPr>
          <p:nvPr/>
        </p:nvSpPr>
        <p:spPr bwMode="auto">
          <a:xfrm>
            <a:off x="5346700" y="37592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48" name="Oval 88"/>
          <p:cNvSpPr>
            <a:spLocks noChangeAspect="1" noChangeArrowheads="1"/>
          </p:cNvSpPr>
          <p:nvPr/>
        </p:nvSpPr>
        <p:spPr bwMode="auto">
          <a:xfrm>
            <a:off x="5346700" y="34925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49" name="Oval 89"/>
          <p:cNvSpPr>
            <a:spLocks noChangeAspect="1" noChangeArrowheads="1"/>
          </p:cNvSpPr>
          <p:nvPr/>
        </p:nvSpPr>
        <p:spPr bwMode="auto">
          <a:xfrm>
            <a:off x="5346700" y="3200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50" name="Oval 90"/>
          <p:cNvSpPr>
            <a:spLocks noChangeAspect="1" noChangeArrowheads="1"/>
          </p:cNvSpPr>
          <p:nvPr/>
        </p:nvSpPr>
        <p:spPr bwMode="auto">
          <a:xfrm>
            <a:off x="5346700" y="4038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51" name="Oval 91"/>
          <p:cNvSpPr>
            <a:spLocks noChangeAspect="1" noChangeArrowheads="1"/>
          </p:cNvSpPr>
          <p:nvPr/>
        </p:nvSpPr>
        <p:spPr bwMode="auto">
          <a:xfrm>
            <a:off x="5346700" y="4318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52" name="Oval 92"/>
          <p:cNvSpPr>
            <a:spLocks noChangeAspect="1" noChangeArrowheads="1"/>
          </p:cNvSpPr>
          <p:nvPr/>
        </p:nvSpPr>
        <p:spPr bwMode="auto">
          <a:xfrm>
            <a:off x="5651500" y="3759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53" name="Oval 93"/>
          <p:cNvSpPr>
            <a:spLocks noChangeAspect="1" noChangeArrowheads="1"/>
          </p:cNvSpPr>
          <p:nvPr/>
        </p:nvSpPr>
        <p:spPr bwMode="auto">
          <a:xfrm>
            <a:off x="5627688" y="48561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/>
          </a:p>
        </p:txBody>
      </p:sp>
      <p:grpSp>
        <p:nvGrpSpPr>
          <p:cNvPr id="8254" name="Group 94"/>
          <p:cNvGrpSpPr>
            <a:grpSpLocks noChangeAspect="1"/>
          </p:cNvGrpSpPr>
          <p:nvPr/>
        </p:nvGrpSpPr>
        <p:grpSpPr bwMode="auto">
          <a:xfrm>
            <a:off x="5972175" y="3757613"/>
            <a:ext cx="542925" cy="336550"/>
            <a:chOff x="3058" y="2951"/>
            <a:chExt cx="428" cy="264"/>
          </a:xfrm>
        </p:grpSpPr>
        <p:sp>
          <p:nvSpPr>
            <p:cNvPr id="8280" name="Oval 95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81" name="Text Box 96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8255" name="Group 97"/>
          <p:cNvGrpSpPr>
            <a:grpSpLocks noChangeAspect="1"/>
          </p:cNvGrpSpPr>
          <p:nvPr/>
        </p:nvGrpSpPr>
        <p:grpSpPr bwMode="auto">
          <a:xfrm>
            <a:off x="5614988" y="2652713"/>
            <a:ext cx="287337" cy="336550"/>
            <a:chOff x="3264" y="1559"/>
            <a:chExt cx="226" cy="264"/>
          </a:xfrm>
        </p:grpSpPr>
        <p:sp>
          <p:nvSpPr>
            <p:cNvPr id="8278" name="Oval 98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79" name="Text Box 99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8256" name="Group 100"/>
          <p:cNvGrpSpPr>
            <a:grpSpLocks noChangeAspect="1"/>
          </p:cNvGrpSpPr>
          <p:nvPr/>
        </p:nvGrpSpPr>
        <p:grpSpPr bwMode="auto">
          <a:xfrm>
            <a:off x="5337175" y="2325688"/>
            <a:ext cx="274638" cy="336550"/>
            <a:chOff x="3855" y="2096"/>
            <a:chExt cx="217" cy="264"/>
          </a:xfrm>
        </p:grpSpPr>
        <p:sp>
          <p:nvSpPr>
            <p:cNvPr id="8276" name="Oval 101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77" name="Text Box 102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8257" name="Group 103"/>
          <p:cNvGrpSpPr>
            <a:grpSpLocks noChangeAspect="1"/>
          </p:cNvGrpSpPr>
          <p:nvPr/>
        </p:nvGrpSpPr>
        <p:grpSpPr bwMode="auto">
          <a:xfrm>
            <a:off x="5337175" y="5233988"/>
            <a:ext cx="274638" cy="336550"/>
            <a:chOff x="3855" y="2096"/>
            <a:chExt cx="217" cy="264"/>
          </a:xfrm>
        </p:grpSpPr>
        <p:sp>
          <p:nvSpPr>
            <p:cNvPr id="8274" name="Oval 104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75" name="Text Box 105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8258" name="Group 106"/>
          <p:cNvGrpSpPr>
            <a:grpSpLocks noChangeAspect="1"/>
          </p:cNvGrpSpPr>
          <p:nvPr/>
        </p:nvGrpSpPr>
        <p:grpSpPr bwMode="auto">
          <a:xfrm>
            <a:off x="5241925" y="3770313"/>
            <a:ext cx="357188" cy="211137"/>
            <a:chOff x="4240" y="2392"/>
            <a:chExt cx="244" cy="144"/>
          </a:xfrm>
        </p:grpSpPr>
        <p:sp>
          <p:nvSpPr>
            <p:cNvPr id="8268" name="AutoShape 107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69" name="Line 108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0" name="Line 109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1" name="Line 110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2" name="Line 111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3" name="Line 112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7089" name="Line 113"/>
          <p:cNvSpPr>
            <a:spLocks noChangeShapeType="1"/>
          </p:cNvSpPr>
          <p:nvPr/>
        </p:nvSpPr>
        <p:spPr bwMode="auto">
          <a:xfrm flipV="1">
            <a:off x="3849688" y="5359400"/>
            <a:ext cx="1433512" cy="4524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90" name="Line 114"/>
          <p:cNvSpPr>
            <a:spLocks noChangeShapeType="1"/>
          </p:cNvSpPr>
          <p:nvPr/>
        </p:nvSpPr>
        <p:spPr bwMode="auto">
          <a:xfrm>
            <a:off x="3849688" y="1958975"/>
            <a:ext cx="1435100" cy="5064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91" name="Line 115"/>
          <p:cNvSpPr>
            <a:spLocks noChangeShapeType="1"/>
          </p:cNvSpPr>
          <p:nvPr/>
        </p:nvSpPr>
        <p:spPr bwMode="auto">
          <a:xfrm flipV="1">
            <a:off x="3381375" y="2806700"/>
            <a:ext cx="2193925" cy="5127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92" name="Line 116"/>
          <p:cNvSpPr>
            <a:spLocks noChangeShapeType="1"/>
          </p:cNvSpPr>
          <p:nvPr/>
        </p:nvSpPr>
        <p:spPr bwMode="auto">
          <a:xfrm flipV="1">
            <a:off x="5394325" y="5092700"/>
            <a:ext cx="333375" cy="7191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94" name="Line 118"/>
          <p:cNvSpPr>
            <a:spLocks noChangeShapeType="1"/>
          </p:cNvSpPr>
          <p:nvPr/>
        </p:nvSpPr>
        <p:spPr bwMode="auto">
          <a:xfrm>
            <a:off x="5702300" y="2222500"/>
            <a:ext cx="596900" cy="1511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95" name="Line 119"/>
          <p:cNvSpPr>
            <a:spLocks noChangeShapeType="1"/>
          </p:cNvSpPr>
          <p:nvPr/>
        </p:nvSpPr>
        <p:spPr bwMode="auto">
          <a:xfrm>
            <a:off x="5453063" y="1917700"/>
            <a:ext cx="261937" cy="317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265" name="Group 125"/>
          <p:cNvGrpSpPr>
            <a:grpSpLocks/>
          </p:cNvGrpSpPr>
          <p:nvPr/>
        </p:nvGrpSpPr>
        <p:grpSpPr bwMode="auto">
          <a:xfrm>
            <a:off x="6484938" y="2998788"/>
            <a:ext cx="442912" cy="460375"/>
            <a:chOff x="3796" y="2871"/>
            <a:chExt cx="279" cy="297"/>
          </a:xfrm>
        </p:grpSpPr>
        <p:sp>
          <p:nvSpPr>
            <p:cNvPr id="8266" name="Rectangle 126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67" name="Text Box 127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R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27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127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127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127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127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12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652463" y="1060450"/>
            <a:ext cx="196215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Trips Formation</a:t>
            </a:r>
          </a:p>
          <a:p>
            <a:pPr eaLnBrk="1" hangingPunct="1">
              <a:defRPr/>
            </a:pPr>
            <a:endParaRPr lang="en-US" sz="1000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588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Rectangle 10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51" name="Rectangle 11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52" name="Rectangle 12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53" name="Rectangle 13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5292725" y="19589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Press Box</a:t>
            </a:r>
          </a:p>
        </p:txBody>
      </p:sp>
      <p:sp>
        <p:nvSpPr>
          <p:cNvPr id="124946" name="Text Box 18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1 0</a:t>
            </a:r>
          </a:p>
        </p:txBody>
      </p:sp>
      <p:sp>
        <p:nvSpPr>
          <p:cNvPr id="124947" name="Text Box 19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2 0</a:t>
            </a:r>
          </a:p>
        </p:txBody>
      </p:sp>
      <p:sp>
        <p:nvSpPr>
          <p:cNvPr id="124948" name="Text Box 20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3 0</a:t>
            </a:r>
          </a:p>
        </p:txBody>
      </p:sp>
      <p:sp>
        <p:nvSpPr>
          <p:cNvPr id="124949" name="Text Box 21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124950" name="Text Box 22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5 0</a:t>
            </a:r>
          </a:p>
        </p:txBody>
      </p:sp>
      <p:sp>
        <p:nvSpPr>
          <p:cNvPr id="124951" name="Text Box 23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4064000" y="5829300"/>
            <a:ext cx="39116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990099"/>
              </a:solidFill>
            </a:endParaRPr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66" name="Text Box 38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24967" name="Text Box 39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24968" name="Text Box 40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24969" name="Text Box 41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24970" name="Text Box 42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grpSp>
        <p:nvGrpSpPr>
          <p:cNvPr id="10283" name="Group 43"/>
          <p:cNvGrpSpPr>
            <a:grpSpLocks/>
          </p:cNvGrpSpPr>
          <p:nvPr/>
        </p:nvGrpSpPr>
        <p:grpSpPr bwMode="auto">
          <a:xfrm>
            <a:off x="5219700" y="5969000"/>
            <a:ext cx="204788" cy="730250"/>
            <a:chOff x="3204" y="3720"/>
            <a:chExt cx="113" cy="420"/>
          </a:xfrm>
        </p:grpSpPr>
        <p:grpSp>
          <p:nvGrpSpPr>
            <p:cNvPr id="10351" name="Group 44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10356" name="AutoShape 45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357" name="Oval 46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10352" name="Line 47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3" name="Line 48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4" name="Line 49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5" name="Oval 50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0284" name="Group 51"/>
          <p:cNvGrpSpPr>
            <a:grpSpLocks/>
          </p:cNvGrpSpPr>
          <p:nvPr/>
        </p:nvGrpSpPr>
        <p:grpSpPr bwMode="auto">
          <a:xfrm>
            <a:off x="5178425" y="5911850"/>
            <a:ext cx="268288" cy="571500"/>
            <a:chOff x="3248" y="3589"/>
            <a:chExt cx="169" cy="360"/>
          </a:xfrm>
        </p:grpSpPr>
        <p:sp>
          <p:nvSpPr>
            <p:cNvPr id="10348" name="Rectangle 52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349" name="Text Box 53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1</a:t>
              </a:r>
            </a:p>
          </p:txBody>
        </p:sp>
        <p:sp>
          <p:nvSpPr>
            <p:cNvPr id="10350" name="Line 54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85" name="Group 55"/>
          <p:cNvGrpSpPr>
            <a:grpSpLocks/>
          </p:cNvGrpSpPr>
          <p:nvPr/>
        </p:nvGrpSpPr>
        <p:grpSpPr bwMode="auto">
          <a:xfrm>
            <a:off x="4367213" y="5961063"/>
            <a:ext cx="192087" cy="730250"/>
            <a:chOff x="3204" y="3720"/>
            <a:chExt cx="113" cy="420"/>
          </a:xfrm>
        </p:grpSpPr>
        <p:grpSp>
          <p:nvGrpSpPr>
            <p:cNvPr id="10341" name="Group 56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10346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347" name="Oval 58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10342" name="Line 59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3" name="Line 60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4" name="Line 61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5" name="Oval 62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0286" name="Rectangle 63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4992" name="Text Box 64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Score Board</a:t>
            </a:r>
          </a:p>
        </p:txBody>
      </p:sp>
      <p:sp>
        <p:nvSpPr>
          <p:cNvPr id="124993" name="Text Box 65"/>
          <p:cNvSpPr txBox="1">
            <a:spLocks noChangeArrowheads="1"/>
          </p:cNvSpPr>
          <p:nvPr/>
        </p:nvSpPr>
        <p:spPr bwMode="auto">
          <a:xfrm>
            <a:off x="2641600" y="152400"/>
            <a:ext cx="562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Initial Keys</a:t>
            </a:r>
          </a:p>
        </p:txBody>
      </p:sp>
      <p:grpSp>
        <p:nvGrpSpPr>
          <p:cNvPr id="10289" name="Group 66"/>
          <p:cNvGrpSpPr>
            <a:grpSpLocks/>
          </p:cNvGrpSpPr>
          <p:nvPr/>
        </p:nvGrpSpPr>
        <p:grpSpPr bwMode="auto">
          <a:xfrm>
            <a:off x="3338513" y="1374775"/>
            <a:ext cx="612775" cy="457200"/>
            <a:chOff x="2359" y="3560"/>
            <a:chExt cx="386" cy="288"/>
          </a:xfrm>
        </p:grpSpPr>
        <p:sp>
          <p:nvSpPr>
            <p:cNvPr id="10339" name="Rectangle 6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340" name="Text Box 6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10290" name="Group 69"/>
          <p:cNvGrpSpPr>
            <a:grpSpLocks/>
          </p:cNvGrpSpPr>
          <p:nvPr/>
        </p:nvGrpSpPr>
        <p:grpSpPr bwMode="auto">
          <a:xfrm>
            <a:off x="4268788" y="3943350"/>
            <a:ext cx="442912" cy="471488"/>
            <a:chOff x="3796" y="2871"/>
            <a:chExt cx="279" cy="297"/>
          </a:xfrm>
        </p:grpSpPr>
        <p:sp>
          <p:nvSpPr>
            <p:cNvPr id="10337" name="Rectangle 7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338" name="Text Box 7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10291" name="Group 72"/>
          <p:cNvGrpSpPr>
            <a:grpSpLocks/>
          </p:cNvGrpSpPr>
          <p:nvPr/>
        </p:nvGrpSpPr>
        <p:grpSpPr bwMode="auto">
          <a:xfrm>
            <a:off x="3313113" y="5881688"/>
            <a:ext cx="612775" cy="457200"/>
            <a:chOff x="2359" y="3560"/>
            <a:chExt cx="386" cy="288"/>
          </a:xfrm>
        </p:grpSpPr>
        <p:sp>
          <p:nvSpPr>
            <p:cNvPr id="10335" name="Rectangle 7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336" name="Text Box 7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10292" name="Group 75"/>
          <p:cNvGrpSpPr>
            <a:grpSpLocks/>
          </p:cNvGrpSpPr>
          <p:nvPr/>
        </p:nvGrpSpPr>
        <p:grpSpPr bwMode="auto">
          <a:xfrm>
            <a:off x="6484938" y="2998788"/>
            <a:ext cx="442912" cy="460375"/>
            <a:chOff x="3796" y="2871"/>
            <a:chExt cx="279" cy="297"/>
          </a:xfrm>
        </p:grpSpPr>
        <p:sp>
          <p:nvSpPr>
            <p:cNvPr id="10333" name="Rectangle 76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334" name="Text Box 77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10293" name="Group 78"/>
          <p:cNvGrpSpPr>
            <a:grpSpLocks/>
          </p:cNvGrpSpPr>
          <p:nvPr/>
        </p:nvGrpSpPr>
        <p:grpSpPr bwMode="auto">
          <a:xfrm>
            <a:off x="5002213" y="5868988"/>
            <a:ext cx="612775" cy="457200"/>
            <a:chOff x="2359" y="3560"/>
            <a:chExt cx="386" cy="288"/>
          </a:xfrm>
        </p:grpSpPr>
        <p:sp>
          <p:nvSpPr>
            <p:cNvPr id="10331" name="Rectangle 7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332" name="Text Box 8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 L</a:t>
              </a:r>
            </a:p>
          </p:txBody>
        </p:sp>
      </p:grpSp>
      <p:grpSp>
        <p:nvGrpSpPr>
          <p:cNvPr id="10294" name="Group 81"/>
          <p:cNvGrpSpPr>
            <a:grpSpLocks/>
          </p:cNvGrpSpPr>
          <p:nvPr/>
        </p:nvGrpSpPr>
        <p:grpSpPr bwMode="auto">
          <a:xfrm>
            <a:off x="5035550" y="1370013"/>
            <a:ext cx="695325" cy="471487"/>
            <a:chOff x="598" y="1763"/>
            <a:chExt cx="438" cy="297"/>
          </a:xfrm>
        </p:grpSpPr>
        <p:sp>
          <p:nvSpPr>
            <p:cNvPr id="10329" name="Rectangle 82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330" name="Text Box 83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10295" name="Group 84"/>
          <p:cNvGrpSpPr>
            <a:grpSpLocks/>
          </p:cNvGrpSpPr>
          <p:nvPr/>
        </p:nvGrpSpPr>
        <p:grpSpPr bwMode="auto">
          <a:xfrm>
            <a:off x="2865438" y="3067050"/>
            <a:ext cx="600075" cy="496888"/>
            <a:chOff x="589" y="2670"/>
            <a:chExt cx="378" cy="297"/>
          </a:xfrm>
        </p:grpSpPr>
        <p:sp>
          <p:nvSpPr>
            <p:cNvPr id="10327" name="Rectangle 85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328" name="Text Box 86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10296" name="Rectangle 87"/>
          <p:cNvSpPr>
            <a:spLocks noChangeAspect="1" noChangeArrowheads="1"/>
          </p:cNvSpPr>
          <p:nvPr/>
        </p:nvSpPr>
        <p:spPr bwMode="auto">
          <a:xfrm>
            <a:off x="5346700" y="37592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97" name="Oval 88"/>
          <p:cNvSpPr>
            <a:spLocks noChangeAspect="1" noChangeArrowheads="1"/>
          </p:cNvSpPr>
          <p:nvPr/>
        </p:nvSpPr>
        <p:spPr bwMode="auto">
          <a:xfrm>
            <a:off x="5346700" y="34925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98" name="Oval 89"/>
          <p:cNvSpPr>
            <a:spLocks noChangeAspect="1" noChangeArrowheads="1"/>
          </p:cNvSpPr>
          <p:nvPr/>
        </p:nvSpPr>
        <p:spPr bwMode="auto">
          <a:xfrm>
            <a:off x="5346700" y="3200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99" name="Oval 90"/>
          <p:cNvSpPr>
            <a:spLocks noChangeAspect="1" noChangeArrowheads="1"/>
          </p:cNvSpPr>
          <p:nvPr/>
        </p:nvSpPr>
        <p:spPr bwMode="auto">
          <a:xfrm>
            <a:off x="5346700" y="4038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300" name="Oval 91"/>
          <p:cNvSpPr>
            <a:spLocks noChangeAspect="1" noChangeArrowheads="1"/>
          </p:cNvSpPr>
          <p:nvPr/>
        </p:nvSpPr>
        <p:spPr bwMode="auto">
          <a:xfrm>
            <a:off x="5346700" y="4318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301" name="Oval 92"/>
          <p:cNvSpPr>
            <a:spLocks noChangeAspect="1" noChangeArrowheads="1"/>
          </p:cNvSpPr>
          <p:nvPr/>
        </p:nvSpPr>
        <p:spPr bwMode="auto">
          <a:xfrm>
            <a:off x="5651500" y="3759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302" name="Oval 93"/>
          <p:cNvSpPr>
            <a:spLocks noChangeAspect="1" noChangeArrowheads="1"/>
          </p:cNvSpPr>
          <p:nvPr/>
        </p:nvSpPr>
        <p:spPr bwMode="auto">
          <a:xfrm>
            <a:off x="5348288" y="52371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/>
          </a:p>
        </p:txBody>
      </p:sp>
      <p:grpSp>
        <p:nvGrpSpPr>
          <p:cNvPr id="10303" name="Group 94"/>
          <p:cNvGrpSpPr>
            <a:grpSpLocks noChangeAspect="1"/>
          </p:cNvGrpSpPr>
          <p:nvPr/>
        </p:nvGrpSpPr>
        <p:grpSpPr bwMode="auto">
          <a:xfrm>
            <a:off x="5311775" y="4849813"/>
            <a:ext cx="542925" cy="336550"/>
            <a:chOff x="3058" y="2951"/>
            <a:chExt cx="428" cy="264"/>
          </a:xfrm>
        </p:grpSpPr>
        <p:sp>
          <p:nvSpPr>
            <p:cNvPr id="10325" name="Oval 95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326" name="Text Box 96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10304" name="Group 97"/>
          <p:cNvGrpSpPr>
            <a:grpSpLocks noChangeAspect="1"/>
          </p:cNvGrpSpPr>
          <p:nvPr/>
        </p:nvGrpSpPr>
        <p:grpSpPr bwMode="auto">
          <a:xfrm>
            <a:off x="5335588" y="2652713"/>
            <a:ext cx="287337" cy="336550"/>
            <a:chOff x="3264" y="1559"/>
            <a:chExt cx="226" cy="264"/>
          </a:xfrm>
        </p:grpSpPr>
        <p:sp>
          <p:nvSpPr>
            <p:cNvPr id="10323" name="Oval 98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324" name="Text Box 99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10305" name="Group 100"/>
          <p:cNvGrpSpPr>
            <a:grpSpLocks noChangeAspect="1"/>
          </p:cNvGrpSpPr>
          <p:nvPr/>
        </p:nvGrpSpPr>
        <p:grpSpPr bwMode="auto">
          <a:xfrm>
            <a:off x="5603875" y="2312988"/>
            <a:ext cx="274638" cy="336550"/>
            <a:chOff x="3855" y="2096"/>
            <a:chExt cx="217" cy="264"/>
          </a:xfrm>
        </p:grpSpPr>
        <p:sp>
          <p:nvSpPr>
            <p:cNvPr id="10321" name="Oval 101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322" name="Text Box 102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10306" name="Group 103"/>
          <p:cNvGrpSpPr>
            <a:grpSpLocks noChangeAspect="1"/>
          </p:cNvGrpSpPr>
          <p:nvPr/>
        </p:nvGrpSpPr>
        <p:grpSpPr bwMode="auto">
          <a:xfrm>
            <a:off x="5591175" y="2884488"/>
            <a:ext cx="274638" cy="336550"/>
            <a:chOff x="3855" y="2096"/>
            <a:chExt cx="217" cy="264"/>
          </a:xfrm>
        </p:grpSpPr>
        <p:sp>
          <p:nvSpPr>
            <p:cNvPr id="10319" name="Oval 104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320" name="Text Box 105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10307" name="Group 106"/>
          <p:cNvGrpSpPr>
            <a:grpSpLocks noChangeAspect="1"/>
          </p:cNvGrpSpPr>
          <p:nvPr/>
        </p:nvGrpSpPr>
        <p:grpSpPr bwMode="auto">
          <a:xfrm>
            <a:off x="5241925" y="3770313"/>
            <a:ext cx="357188" cy="211137"/>
            <a:chOff x="4240" y="2392"/>
            <a:chExt cx="244" cy="144"/>
          </a:xfrm>
        </p:grpSpPr>
        <p:sp>
          <p:nvSpPr>
            <p:cNvPr id="10313" name="AutoShape 107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314" name="Line 108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5" name="Line 109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6" name="Line 110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7" name="Line 111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8" name="Line 112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5041" name="Line 113"/>
          <p:cNvSpPr>
            <a:spLocks noChangeShapeType="1"/>
          </p:cNvSpPr>
          <p:nvPr/>
        </p:nvSpPr>
        <p:spPr bwMode="auto">
          <a:xfrm flipV="1">
            <a:off x="3824288" y="5372100"/>
            <a:ext cx="1484312" cy="4397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042" name="Line 114"/>
          <p:cNvSpPr>
            <a:spLocks noChangeShapeType="1"/>
          </p:cNvSpPr>
          <p:nvPr/>
        </p:nvSpPr>
        <p:spPr bwMode="auto">
          <a:xfrm>
            <a:off x="3824288" y="1849438"/>
            <a:ext cx="1727200" cy="5778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043" name="Line 115"/>
          <p:cNvSpPr>
            <a:spLocks noChangeShapeType="1"/>
          </p:cNvSpPr>
          <p:nvPr/>
        </p:nvSpPr>
        <p:spPr bwMode="auto">
          <a:xfrm flipV="1">
            <a:off x="3403600" y="2806700"/>
            <a:ext cx="1917700" cy="495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044" name="Line 116"/>
          <p:cNvSpPr>
            <a:spLocks noChangeShapeType="1"/>
          </p:cNvSpPr>
          <p:nvPr/>
        </p:nvSpPr>
        <p:spPr bwMode="auto">
          <a:xfrm flipV="1">
            <a:off x="5451475" y="5105400"/>
            <a:ext cx="250825" cy="7064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046" name="Line 118"/>
          <p:cNvSpPr>
            <a:spLocks noChangeShapeType="1"/>
          </p:cNvSpPr>
          <p:nvPr/>
        </p:nvSpPr>
        <p:spPr bwMode="auto">
          <a:xfrm>
            <a:off x="5383213" y="1933575"/>
            <a:ext cx="306387" cy="9747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25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125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125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125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125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660" name="Text Box 4"/>
          <p:cNvSpPr txBox="1">
            <a:spLocks noChangeArrowheads="1"/>
          </p:cNvSpPr>
          <p:nvPr/>
        </p:nvSpPr>
        <p:spPr bwMode="auto">
          <a:xfrm>
            <a:off x="652463" y="1060450"/>
            <a:ext cx="248285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“Stacked” Formation</a:t>
            </a:r>
          </a:p>
          <a:p>
            <a:pPr eaLnBrk="1" hangingPunct="1">
              <a:defRPr/>
            </a:pPr>
            <a:endParaRPr lang="en-US" sz="1000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588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Rectangle 10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9" name="Rectangle 11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300" name="Rectangle 12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301" name="Rectangle 13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5292725" y="19589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673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Press Box</a:t>
            </a:r>
          </a:p>
        </p:txBody>
      </p:sp>
      <p:sp>
        <p:nvSpPr>
          <p:cNvPr id="198674" name="Text Box 18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1 0</a:t>
            </a:r>
          </a:p>
        </p:txBody>
      </p:sp>
      <p:sp>
        <p:nvSpPr>
          <p:cNvPr id="198675" name="Text Box 19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2 0</a:t>
            </a:r>
          </a:p>
        </p:txBody>
      </p:sp>
      <p:sp>
        <p:nvSpPr>
          <p:cNvPr id="198676" name="Text Box 20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3 0</a:t>
            </a:r>
          </a:p>
        </p:txBody>
      </p:sp>
      <p:sp>
        <p:nvSpPr>
          <p:cNvPr id="198677" name="Text Box 21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198678" name="Text Box 22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5 0</a:t>
            </a:r>
          </a:p>
        </p:txBody>
      </p:sp>
      <p:sp>
        <p:nvSpPr>
          <p:cNvPr id="198679" name="Text Box 23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4064000" y="5829300"/>
            <a:ext cx="39116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990099"/>
              </a:solidFill>
            </a:endParaRPr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694" name="Text Box 38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98695" name="Text Box 39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98696" name="Text Box 40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98697" name="Text Box 41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98698" name="Text Box 42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grpSp>
        <p:nvGrpSpPr>
          <p:cNvPr id="12331" name="Group 43"/>
          <p:cNvGrpSpPr>
            <a:grpSpLocks/>
          </p:cNvGrpSpPr>
          <p:nvPr/>
        </p:nvGrpSpPr>
        <p:grpSpPr bwMode="auto">
          <a:xfrm>
            <a:off x="5219700" y="5969000"/>
            <a:ext cx="204788" cy="730250"/>
            <a:chOff x="3204" y="3720"/>
            <a:chExt cx="113" cy="420"/>
          </a:xfrm>
        </p:grpSpPr>
        <p:grpSp>
          <p:nvGrpSpPr>
            <p:cNvPr id="12397" name="Group 44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12402" name="AutoShape 45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403" name="Oval 46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12398" name="Line 47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9" name="Line 48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0" name="Line 49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1" name="Oval 50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2332" name="Group 51"/>
          <p:cNvGrpSpPr>
            <a:grpSpLocks/>
          </p:cNvGrpSpPr>
          <p:nvPr/>
        </p:nvGrpSpPr>
        <p:grpSpPr bwMode="auto">
          <a:xfrm>
            <a:off x="5178425" y="5911850"/>
            <a:ext cx="268288" cy="571500"/>
            <a:chOff x="3248" y="3589"/>
            <a:chExt cx="169" cy="360"/>
          </a:xfrm>
        </p:grpSpPr>
        <p:sp>
          <p:nvSpPr>
            <p:cNvPr id="12394" name="Rectangle 52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395" name="Text Box 53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1</a:t>
              </a:r>
            </a:p>
          </p:txBody>
        </p:sp>
        <p:sp>
          <p:nvSpPr>
            <p:cNvPr id="12396" name="Line 54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33" name="Group 55"/>
          <p:cNvGrpSpPr>
            <a:grpSpLocks/>
          </p:cNvGrpSpPr>
          <p:nvPr/>
        </p:nvGrpSpPr>
        <p:grpSpPr bwMode="auto">
          <a:xfrm>
            <a:off x="4367213" y="5961063"/>
            <a:ext cx="192087" cy="730250"/>
            <a:chOff x="3204" y="3720"/>
            <a:chExt cx="113" cy="420"/>
          </a:xfrm>
        </p:grpSpPr>
        <p:grpSp>
          <p:nvGrpSpPr>
            <p:cNvPr id="12387" name="Group 56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12392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93" name="Oval 58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12388" name="Line 59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9" name="Line 60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0" name="Line 61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1" name="Oval 62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2334" name="Rectangle 63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8720" name="Text Box 64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Score Board</a:t>
            </a:r>
          </a:p>
        </p:txBody>
      </p:sp>
      <p:sp>
        <p:nvSpPr>
          <p:cNvPr id="198721" name="Text Box 65"/>
          <p:cNvSpPr txBox="1">
            <a:spLocks noChangeArrowheads="1"/>
          </p:cNvSpPr>
          <p:nvPr/>
        </p:nvSpPr>
        <p:spPr bwMode="auto">
          <a:xfrm>
            <a:off x="2641600" y="152400"/>
            <a:ext cx="562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Initial Keys</a:t>
            </a:r>
          </a:p>
        </p:txBody>
      </p:sp>
      <p:grpSp>
        <p:nvGrpSpPr>
          <p:cNvPr id="12337" name="Group 66"/>
          <p:cNvGrpSpPr>
            <a:grpSpLocks/>
          </p:cNvGrpSpPr>
          <p:nvPr/>
        </p:nvGrpSpPr>
        <p:grpSpPr bwMode="auto">
          <a:xfrm>
            <a:off x="3338513" y="1422400"/>
            <a:ext cx="612775" cy="457200"/>
            <a:chOff x="2359" y="3560"/>
            <a:chExt cx="386" cy="288"/>
          </a:xfrm>
        </p:grpSpPr>
        <p:sp>
          <p:nvSpPr>
            <p:cNvPr id="12385" name="Rectangle 6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386" name="Text Box 6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12338" name="Group 69"/>
          <p:cNvGrpSpPr>
            <a:grpSpLocks/>
          </p:cNvGrpSpPr>
          <p:nvPr/>
        </p:nvGrpSpPr>
        <p:grpSpPr bwMode="auto">
          <a:xfrm>
            <a:off x="4268788" y="3943350"/>
            <a:ext cx="442912" cy="471488"/>
            <a:chOff x="3796" y="2871"/>
            <a:chExt cx="279" cy="297"/>
          </a:xfrm>
        </p:grpSpPr>
        <p:sp>
          <p:nvSpPr>
            <p:cNvPr id="12383" name="Rectangle 7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384" name="Text Box 7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12339" name="Group 72"/>
          <p:cNvGrpSpPr>
            <a:grpSpLocks/>
          </p:cNvGrpSpPr>
          <p:nvPr/>
        </p:nvGrpSpPr>
        <p:grpSpPr bwMode="auto">
          <a:xfrm>
            <a:off x="3313113" y="5881688"/>
            <a:ext cx="612775" cy="457200"/>
            <a:chOff x="2359" y="3560"/>
            <a:chExt cx="386" cy="288"/>
          </a:xfrm>
        </p:grpSpPr>
        <p:sp>
          <p:nvSpPr>
            <p:cNvPr id="12381" name="Rectangle 7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382" name="Text Box 7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12340" name="Group 75"/>
          <p:cNvGrpSpPr>
            <a:grpSpLocks/>
          </p:cNvGrpSpPr>
          <p:nvPr/>
        </p:nvGrpSpPr>
        <p:grpSpPr bwMode="auto">
          <a:xfrm>
            <a:off x="6484938" y="2998788"/>
            <a:ext cx="442912" cy="460375"/>
            <a:chOff x="3796" y="2871"/>
            <a:chExt cx="279" cy="297"/>
          </a:xfrm>
        </p:grpSpPr>
        <p:sp>
          <p:nvSpPr>
            <p:cNvPr id="12379" name="Rectangle 76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380" name="Text Box 77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12341" name="Group 78"/>
          <p:cNvGrpSpPr>
            <a:grpSpLocks/>
          </p:cNvGrpSpPr>
          <p:nvPr/>
        </p:nvGrpSpPr>
        <p:grpSpPr bwMode="auto">
          <a:xfrm>
            <a:off x="5002213" y="5927725"/>
            <a:ext cx="612775" cy="457200"/>
            <a:chOff x="2359" y="3560"/>
            <a:chExt cx="386" cy="288"/>
          </a:xfrm>
        </p:grpSpPr>
        <p:sp>
          <p:nvSpPr>
            <p:cNvPr id="12377" name="Rectangle 7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378" name="Text Box 8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 L</a:t>
              </a:r>
            </a:p>
          </p:txBody>
        </p:sp>
      </p:grpSp>
      <p:grpSp>
        <p:nvGrpSpPr>
          <p:cNvPr id="12342" name="Group 81"/>
          <p:cNvGrpSpPr>
            <a:grpSpLocks/>
          </p:cNvGrpSpPr>
          <p:nvPr/>
        </p:nvGrpSpPr>
        <p:grpSpPr bwMode="auto">
          <a:xfrm>
            <a:off x="5035550" y="1404938"/>
            <a:ext cx="695325" cy="471487"/>
            <a:chOff x="598" y="1763"/>
            <a:chExt cx="438" cy="297"/>
          </a:xfrm>
        </p:grpSpPr>
        <p:sp>
          <p:nvSpPr>
            <p:cNvPr id="12375" name="Rectangle 82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376" name="Text Box 83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LJ</a:t>
              </a:r>
            </a:p>
          </p:txBody>
        </p:sp>
      </p:grpSp>
      <p:sp>
        <p:nvSpPr>
          <p:cNvPr id="12343" name="Rectangle 87"/>
          <p:cNvSpPr>
            <a:spLocks noChangeAspect="1" noChangeArrowheads="1"/>
          </p:cNvSpPr>
          <p:nvPr/>
        </p:nvSpPr>
        <p:spPr bwMode="auto">
          <a:xfrm>
            <a:off x="5346700" y="37592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344" name="Oval 88"/>
          <p:cNvSpPr>
            <a:spLocks noChangeAspect="1" noChangeArrowheads="1"/>
          </p:cNvSpPr>
          <p:nvPr/>
        </p:nvSpPr>
        <p:spPr bwMode="auto">
          <a:xfrm>
            <a:off x="5346700" y="34925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345" name="Oval 89"/>
          <p:cNvSpPr>
            <a:spLocks noChangeAspect="1" noChangeArrowheads="1"/>
          </p:cNvSpPr>
          <p:nvPr/>
        </p:nvSpPr>
        <p:spPr bwMode="auto">
          <a:xfrm>
            <a:off x="5346700" y="3200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346" name="Oval 90"/>
          <p:cNvSpPr>
            <a:spLocks noChangeAspect="1" noChangeArrowheads="1"/>
          </p:cNvSpPr>
          <p:nvPr/>
        </p:nvSpPr>
        <p:spPr bwMode="auto">
          <a:xfrm>
            <a:off x="5346700" y="4038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347" name="Oval 91"/>
          <p:cNvSpPr>
            <a:spLocks noChangeAspect="1" noChangeArrowheads="1"/>
          </p:cNvSpPr>
          <p:nvPr/>
        </p:nvSpPr>
        <p:spPr bwMode="auto">
          <a:xfrm>
            <a:off x="5346700" y="4318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348" name="Oval 92"/>
          <p:cNvSpPr>
            <a:spLocks noChangeAspect="1" noChangeArrowheads="1"/>
          </p:cNvSpPr>
          <p:nvPr/>
        </p:nvSpPr>
        <p:spPr bwMode="auto">
          <a:xfrm>
            <a:off x="5651500" y="3759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349" name="Oval 93"/>
          <p:cNvSpPr>
            <a:spLocks noChangeAspect="1" noChangeArrowheads="1"/>
          </p:cNvSpPr>
          <p:nvPr/>
        </p:nvSpPr>
        <p:spPr bwMode="auto">
          <a:xfrm>
            <a:off x="5348288" y="52371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/>
          </a:p>
        </p:txBody>
      </p:sp>
      <p:grpSp>
        <p:nvGrpSpPr>
          <p:cNvPr id="12350" name="Group 94"/>
          <p:cNvGrpSpPr>
            <a:grpSpLocks noChangeAspect="1"/>
          </p:cNvGrpSpPr>
          <p:nvPr/>
        </p:nvGrpSpPr>
        <p:grpSpPr bwMode="auto">
          <a:xfrm>
            <a:off x="5311775" y="4849813"/>
            <a:ext cx="542925" cy="336550"/>
            <a:chOff x="3058" y="2951"/>
            <a:chExt cx="428" cy="264"/>
          </a:xfrm>
        </p:grpSpPr>
        <p:sp>
          <p:nvSpPr>
            <p:cNvPr id="12373" name="Oval 95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374" name="Text Box 96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12351" name="Group 97"/>
          <p:cNvGrpSpPr>
            <a:grpSpLocks noChangeAspect="1"/>
          </p:cNvGrpSpPr>
          <p:nvPr/>
        </p:nvGrpSpPr>
        <p:grpSpPr bwMode="auto">
          <a:xfrm>
            <a:off x="5335588" y="2652713"/>
            <a:ext cx="287337" cy="336550"/>
            <a:chOff x="3264" y="1559"/>
            <a:chExt cx="226" cy="264"/>
          </a:xfrm>
        </p:grpSpPr>
        <p:sp>
          <p:nvSpPr>
            <p:cNvPr id="12371" name="Oval 98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372" name="Text Box 99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12352" name="Group 100"/>
          <p:cNvGrpSpPr>
            <a:grpSpLocks noChangeAspect="1"/>
          </p:cNvGrpSpPr>
          <p:nvPr/>
        </p:nvGrpSpPr>
        <p:grpSpPr bwMode="auto">
          <a:xfrm>
            <a:off x="5883275" y="2649538"/>
            <a:ext cx="274638" cy="336550"/>
            <a:chOff x="3855" y="2096"/>
            <a:chExt cx="217" cy="264"/>
          </a:xfrm>
        </p:grpSpPr>
        <p:sp>
          <p:nvSpPr>
            <p:cNvPr id="12369" name="Oval 101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370" name="Text Box 102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12353" name="Group 103"/>
          <p:cNvGrpSpPr>
            <a:grpSpLocks noChangeAspect="1"/>
          </p:cNvGrpSpPr>
          <p:nvPr/>
        </p:nvGrpSpPr>
        <p:grpSpPr bwMode="auto">
          <a:xfrm>
            <a:off x="5613400" y="2652713"/>
            <a:ext cx="274638" cy="336550"/>
            <a:chOff x="3855" y="2096"/>
            <a:chExt cx="217" cy="264"/>
          </a:xfrm>
        </p:grpSpPr>
        <p:sp>
          <p:nvSpPr>
            <p:cNvPr id="12367" name="Oval 104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368" name="Text Box 105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12354" name="Group 106"/>
          <p:cNvGrpSpPr>
            <a:grpSpLocks noChangeAspect="1"/>
          </p:cNvGrpSpPr>
          <p:nvPr/>
        </p:nvGrpSpPr>
        <p:grpSpPr bwMode="auto">
          <a:xfrm>
            <a:off x="5241925" y="3770313"/>
            <a:ext cx="357188" cy="211137"/>
            <a:chOff x="4240" y="2392"/>
            <a:chExt cx="244" cy="144"/>
          </a:xfrm>
        </p:grpSpPr>
        <p:sp>
          <p:nvSpPr>
            <p:cNvPr id="12361" name="AutoShape 107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362" name="Line 108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3" name="Line 109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4" name="Line 110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5" name="Line 111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6" name="Line 112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8769" name="Line 113"/>
          <p:cNvSpPr>
            <a:spLocks noChangeShapeType="1"/>
          </p:cNvSpPr>
          <p:nvPr/>
        </p:nvSpPr>
        <p:spPr bwMode="auto">
          <a:xfrm flipV="1">
            <a:off x="3849688" y="5372100"/>
            <a:ext cx="1458912" cy="4397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772" name="Line 116"/>
          <p:cNvSpPr>
            <a:spLocks noChangeShapeType="1"/>
          </p:cNvSpPr>
          <p:nvPr/>
        </p:nvSpPr>
        <p:spPr bwMode="auto">
          <a:xfrm flipV="1">
            <a:off x="5467350" y="5105400"/>
            <a:ext cx="234950" cy="739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357" name="Group 119"/>
          <p:cNvGrpSpPr>
            <a:grpSpLocks/>
          </p:cNvGrpSpPr>
          <p:nvPr/>
        </p:nvGrpSpPr>
        <p:grpSpPr bwMode="auto">
          <a:xfrm>
            <a:off x="2867025" y="3551238"/>
            <a:ext cx="600075" cy="496887"/>
            <a:chOff x="589" y="2670"/>
            <a:chExt cx="378" cy="297"/>
          </a:xfrm>
        </p:grpSpPr>
        <p:sp>
          <p:nvSpPr>
            <p:cNvPr id="12359" name="Rectangle 120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360" name="Text Box 121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12358" name="Text Box 123"/>
          <p:cNvSpPr txBox="1">
            <a:spLocks noChangeArrowheads="1"/>
          </p:cNvSpPr>
          <p:nvPr/>
        </p:nvSpPr>
        <p:spPr bwMode="auto">
          <a:xfrm>
            <a:off x="4775200" y="2290763"/>
            <a:ext cx="1822450" cy="366712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 Formal Keys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98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198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652463" y="1060450"/>
            <a:ext cx="214788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Double Tight End</a:t>
            </a:r>
          </a:p>
          <a:p>
            <a:pPr eaLnBrk="1" hangingPunct="1">
              <a:defRPr/>
            </a:pPr>
            <a:endParaRPr lang="en-US" sz="1000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588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Rectangle 10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7" name="Rectangle 11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8" name="Rectangle 12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9" name="Rectangle 13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5292725" y="19589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7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Press Box</a:t>
            </a:r>
          </a:p>
        </p:txBody>
      </p:sp>
      <p:sp>
        <p:nvSpPr>
          <p:cNvPr id="122898" name="Text Box 18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1 0</a:t>
            </a:r>
          </a:p>
        </p:txBody>
      </p:sp>
      <p:sp>
        <p:nvSpPr>
          <p:cNvPr id="122899" name="Text Box 19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2 0</a:t>
            </a:r>
          </a:p>
        </p:txBody>
      </p:sp>
      <p:sp>
        <p:nvSpPr>
          <p:cNvPr id="122900" name="Text Box 20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3 0</a:t>
            </a:r>
          </a:p>
        </p:txBody>
      </p:sp>
      <p:sp>
        <p:nvSpPr>
          <p:cNvPr id="122901" name="Text Box 21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122902" name="Text Box 22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5 0</a:t>
            </a:r>
          </a:p>
        </p:txBody>
      </p:sp>
      <p:sp>
        <p:nvSpPr>
          <p:cNvPr id="122903" name="Text Box 23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064000" y="5829300"/>
            <a:ext cx="39116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990099"/>
              </a:solidFill>
            </a:endParaRPr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3" name="Line 37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8" name="Text Box 38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22919" name="Text Box 39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22920" name="Text Box 40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22921" name="Text Box 41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22922" name="Text Box 42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grpSp>
        <p:nvGrpSpPr>
          <p:cNvPr id="14379" name="Group 43"/>
          <p:cNvGrpSpPr>
            <a:grpSpLocks/>
          </p:cNvGrpSpPr>
          <p:nvPr/>
        </p:nvGrpSpPr>
        <p:grpSpPr bwMode="auto">
          <a:xfrm>
            <a:off x="5210175" y="5948363"/>
            <a:ext cx="204788" cy="730250"/>
            <a:chOff x="3204" y="3720"/>
            <a:chExt cx="113" cy="420"/>
          </a:xfrm>
        </p:grpSpPr>
        <p:grpSp>
          <p:nvGrpSpPr>
            <p:cNvPr id="14446" name="Group 44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14451" name="AutoShape 45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4452" name="Oval 46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14447" name="Line 47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8" name="Line 48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9" name="Line 49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50" name="Oval 50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4380" name="Group 51"/>
          <p:cNvGrpSpPr>
            <a:grpSpLocks/>
          </p:cNvGrpSpPr>
          <p:nvPr/>
        </p:nvGrpSpPr>
        <p:grpSpPr bwMode="auto">
          <a:xfrm>
            <a:off x="5168900" y="5891213"/>
            <a:ext cx="268288" cy="571500"/>
            <a:chOff x="3248" y="3589"/>
            <a:chExt cx="169" cy="360"/>
          </a:xfrm>
        </p:grpSpPr>
        <p:sp>
          <p:nvSpPr>
            <p:cNvPr id="14443" name="Rectangle 52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444" name="Text Box 53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1</a:t>
              </a:r>
            </a:p>
          </p:txBody>
        </p:sp>
        <p:sp>
          <p:nvSpPr>
            <p:cNvPr id="14445" name="Line 54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81" name="Group 55"/>
          <p:cNvGrpSpPr>
            <a:grpSpLocks/>
          </p:cNvGrpSpPr>
          <p:nvPr/>
        </p:nvGrpSpPr>
        <p:grpSpPr bwMode="auto">
          <a:xfrm>
            <a:off x="4357688" y="5940425"/>
            <a:ext cx="192087" cy="730250"/>
            <a:chOff x="3204" y="3720"/>
            <a:chExt cx="113" cy="420"/>
          </a:xfrm>
        </p:grpSpPr>
        <p:grpSp>
          <p:nvGrpSpPr>
            <p:cNvPr id="14436" name="Group 56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14441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4442" name="Oval 58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14437" name="Line 59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8" name="Line 60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9" name="Line 61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0" name="Oval 62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4382" name="Rectangle 63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44" name="Text Box 64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Score Board</a:t>
            </a:r>
          </a:p>
        </p:txBody>
      </p:sp>
      <p:sp>
        <p:nvSpPr>
          <p:cNvPr id="122945" name="Text Box 65"/>
          <p:cNvSpPr txBox="1">
            <a:spLocks noChangeArrowheads="1"/>
          </p:cNvSpPr>
          <p:nvPr/>
        </p:nvSpPr>
        <p:spPr bwMode="auto">
          <a:xfrm>
            <a:off x="2641600" y="152400"/>
            <a:ext cx="562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Initial Keys</a:t>
            </a:r>
          </a:p>
        </p:txBody>
      </p:sp>
      <p:grpSp>
        <p:nvGrpSpPr>
          <p:cNvPr id="14385" name="Group 66"/>
          <p:cNvGrpSpPr>
            <a:grpSpLocks/>
          </p:cNvGrpSpPr>
          <p:nvPr/>
        </p:nvGrpSpPr>
        <p:grpSpPr bwMode="auto">
          <a:xfrm>
            <a:off x="3338513" y="1398588"/>
            <a:ext cx="612775" cy="457200"/>
            <a:chOff x="2359" y="3560"/>
            <a:chExt cx="386" cy="288"/>
          </a:xfrm>
        </p:grpSpPr>
        <p:sp>
          <p:nvSpPr>
            <p:cNvPr id="14434" name="Rectangle 6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435" name="Text Box 6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14386" name="Group 69"/>
          <p:cNvGrpSpPr>
            <a:grpSpLocks/>
          </p:cNvGrpSpPr>
          <p:nvPr/>
        </p:nvGrpSpPr>
        <p:grpSpPr bwMode="auto">
          <a:xfrm>
            <a:off x="4268788" y="3943350"/>
            <a:ext cx="442912" cy="471488"/>
            <a:chOff x="3796" y="2871"/>
            <a:chExt cx="279" cy="297"/>
          </a:xfrm>
        </p:grpSpPr>
        <p:sp>
          <p:nvSpPr>
            <p:cNvPr id="14432" name="Rectangle 7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433" name="Text Box 7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14387" name="Group 72"/>
          <p:cNvGrpSpPr>
            <a:grpSpLocks/>
          </p:cNvGrpSpPr>
          <p:nvPr/>
        </p:nvGrpSpPr>
        <p:grpSpPr bwMode="auto">
          <a:xfrm>
            <a:off x="3313113" y="5916613"/>
            <a:ext cx="612775" cy="457200"/>
            <a:chOff x="2359" y="3560"/>
            <a:chExt cx="386" cy="288"/>
          </a:xfrm>
        </p:grpSpPr>
        <p:sp>
          <p:nvSpPr>
            <p:cNvPr id="14430" name="Rectangle 7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431" name="Text Box 7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14388" name="Group 75"/>
          <p:cNvGrpSpPr>
            <a:grpSpLocks/>
          </p:cNvGrpSpPr>
          <p:nvPr/>
        </p:nvGrpSpPr>
        <p:grpSpPr bwMode="auto">
          <a:xfrm>
            <a:off x="6475413" y="2719388"/>
            <a:ext cx="442912" cy="471487"/>
            <a:chOff x="3796" y="2871"/>
            <a:chExt cx="279" cy="297"/>
          </a:xfrm>
        </p:grpSpPr>
        <p:sp>
          <p:nvSpPr>
            <p:cNvPr id="14428" name="Rectangle 76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429" name="Text Box 77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14389" name="Group 78"/>
          <p:cNvGrpSpPr>
            <a:grpSpLocks/>
          </p:cNvGrpSpPr>
          <p:nvPr/>
        </p:nvGrpSpPr>
        <p:grpSpPr bwMode="auto">
          <a:xfrm>
            <a:off x="5002213" y="5892800"/>
            <a:ext cx="612775" cy="457200"/>
            <a:chOff x="2359" y="3560"/>
            <a:chExt cx="386" cy="288"/>
          </a:xfrm>
        </p:grpSpPr>
        <p:sp>
          <p:nvSpPr>
            <p:cNvPr id="14426" name="Rectangle 7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427" name="Text Box 8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 L</a:t>
              </a:r>
            </a:p>
          </p:txBody>
        </p:sp>
      </p:grpSp>
      <p:grpSp>
        <p:nvGrpSpPr>
          <p:cNvPr id="14390" name="Group 81"/>
          <p:cNvGrpSpPr>
            <a:grpSpLocks/>
          </p:cNvGrpSpPr>
          <p:nvPr/>
        </p:nvGrpSpPr>
        <p:grpSpPr bwMode="auto">
          <a:xfrm>
            <a:off x="5035550" y="1392238"/>
            <a:ext cx="695325" cy="471487"/>
            <a:chOff x="598" y="1763"/>
            <a:chExt cx="438" cy="297"/>
          </a:xfrm>
        </p:grpSpPr>
        <p:sp>
          <p:nvSpPr>
            <p:cNvPr id="14424" name="Rectangle 82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425" name="Text Box 83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14391" name="Group 84"/>
          <p:cNvGrpSpPr>
            <a:grpSpLocks/>
          </p:cNvGrpSpPr>
          <p:nvPr/>
        </p:nvGrpSpPr>
        <p:grpSpPr bwMode="auto">
          <a:xfrm>
            <a:off x="2865438" y="3079750"/>
            <a:ext cx="600075" cy="496888"/>
            <a:chOff x="589" y="2670"/>
            <a:chExt cx="378" cy="297"/>
          </a:xfrm>
        </p:grpSpPr>
        <p:sp>
          <p:nvSpPr>
            <p:cNvPr id="14422" name="Rectangle 85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423" name="Text Box 86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14392" name="Rectangle 87"/>
          <p:cNvSpPr>
            <a:spLocks noChangeAspect="1" noChangeArrowheads="1"/>
          </p:cNvSpPr>
          <p:nvPr/>
        </p:nvSpPr>
        <p:spPr bwMode="auto">
          <a:xfrm>
            <a:off x="5346700" y="37592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93" name="Oval 88"/>
          <p:cNvSpPr>
            <a:spLocks noChangeAspect="1" noChangeArrowheads="1"/>
          </p:cNvSpPr>
          <p:nvPr/>
        </p:nvSpPr>
        <p:spPr bwMode="auto">
          <a:xfrm>
            <a:off x="5346700" y="34925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94" name="Oval 89"/>
          <p:cNvSpPr>
            <a:spLocks noChangeAspect="1" noChangeArrowheads="1"/>
          </p:cNvSpPr>
          <p:nvPr/>
        </p:nvSpPr>
        <p:spPr bwMode="auto">
          <a:xfrm>
            <a:off x="5346700" y="3200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95" name="Oval 90"/>
          <p:cNvSpPr>
            <a:spLocks noChangeAspect="1" noChangeArrowheads="1"/>
          </p:cNvSpPr>
          <p:nvPr/>
        </p:nvSpPr>
        <p:spPr bwMode="auto">
          <a:xfrm>
            <a:off x="5346700" y="4038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96" name="Oval 91"/>
          <p:cNvSpPr>
            <a:spLocks noChangeAspect="1" noChangeArrowheads="1"/>
          </p:cNvSpPr>
          <p:nvPr/>
        </p:nvSpPr>
        <p:spPr bwMode="auto">
          <a:xfrm>
            <a:off x="5346700" y="4318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97" name="Oval 92"/>
          <p:cNvSpPr>
            <a:spLocks noChangeAspect="1" noChangeArrowheads="1"/>
          </p:cNvSpPr>
          <p:nvPr/>
        </p:nvSpPr>
        <p:spPr bwMode="auto">
          <a:xfrm>
            <a:off x="5651500" y="3759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98" name="Oval 93"/>
          <p:cNvSpPr>
            <a:spLocks noChangeAspect="1" noChangeArrowheads="1"/>
          </p:cNvSpPr>
          <p:nvPr/>
        </p:nvSpPr>
        <p:spPr bwMode="auto">
          <a:xfrm>
            <a:off x="6046788" y="37385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/>
          </a:p>
        </p:txBody>
      </p:sp>
      <p:grpSp>
        <p:nvGrpSpPr>
          <p:cNvPr id="14399" name="Group 94"/>
          <p:cNvGrpSpPr>
            <a:grpSpLocks noChangeAspect="1"/>
          </p:cNvGrpSpPr>
          <p:nvPr/>
        </p:nvGrpSpPr>
        <p:grpSpPr bwMode="auto">
          <a:xfrm>
            <a:off x="5083175" y="4570413"/>
            <a:ext cx="542925" cy="336550"/>
            <a:chOff x="3058" y="2951"/>
            <a:chExt cx="428" cy="264"/>
          </a:xfrm>
        </p:grpSpPr>
        <p:sp>
          <p:nvSpPr>
            <p:cNvPr id="14420" name="Oval 95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421" name="Text Box 96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14400" name="Group 97"/>
          <p:cNvGrpSpPr>
            <a:grpSpLocks noChangeAspect="1"/>
          </p:cNvGrpSpPr>
          <p:nvPr/>
        </p:nvGrpSpPr>
        <p:grpSpPr bwMode="auto">
          <a:xfrm>
            <a:off x="5348288" y="2906713"/>
            <a:ext cx="287337" cy="336550"/>
            <a:chOff x="3264" y="1559"/>
            <a:chExt cx="226" cy="264"/>
          </a:xfrm>
        </p:grpSpPr>
        <p:sp>
          <p:nvSpPr>
            <p:cNvPr id="14418" name="Oval 98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419" name="Text Box 99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14401" name="Group 100"/>
          <p:cNvGrpSpPr>
            <a:grpSpLocks noChangeAspect="1"/>
          </p:cNvGrpSpPr>
          <p:nvPr/>
        </p:nvGrpSpPr>
        <p:grpSpPr bwMode="auto">
          <a:xfrm>
            <a:off x="6188075" y="3316288"/>
            <a:ext cx="274638" cy="336550"/>
            <a:chOff x="3855" y="2096"/>
            <a:chExt cx="217" cy="264"/>
          </a:xfrm>
        </p:grpSpPr>
        <p:sp>
          <p:nvSpPr>
            <p:cNvPr id="14416" name="Oval 101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417" name="Text Box 102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14402" name="Group 103"/>
          <p:cNvGrpSpPr>
            <a:grpSpLocks noChangeAspect="1"/>
          </p:cNvGrpSpPr>
          <p:nvPr/>
        </p:nvGrpSpPr>
        <p:grpSpPr bwMode="auto">
          <a:xfrm>
            <a:off x="6226175" y="4065588"/>
            <a:ext cx="274638" cy="336550"/>
            <a:chOff x="3855" y="2096"/>
            <a:chExt cx="217" cy="264"/>
          </a:xfrm>
        </p:grpSpPr>
        <p:sp>
          <p:nvSpPr>
            <p:cNvPr id="14414" name="Oval 104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415" name="Text Box 105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600" b="1"/>
            </a:p>
          </p:txBody>
        </p:sp>
      </p:grpSp>
      <p:grpSp>
        <p:nvGrpSpPr>
          <p:cNvPr id="14403" name="Group 106"/>
          <p:cNvGrpSpPr>
            <a:grpSpLocks noChangeAspect="1"/>
          </p:cNvGrpSpPr>
          <p:nvPr/>
        </p:nvGrpSpPr>
        <p:grpSpPr bwMode="auto">
          <a:xfrm>
            <a:off x="5241925" y="3770313"/>
            <a:ext cx="357188" cy="211137"/>
            <a:chOff x="4240" y="2392"/>
            <a:chExt cx="244" cy="144"/>
          </a:xfrm>
        </p:grpSpPr>
        <p:sp>
          <p:nvSpPr>
            <p:cNvPr id="14408" name="AutoShape 107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409" name="Line 108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0" name="Line 109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1" name="Line 110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2" name="Line 111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3" name="Line 112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93" name="Line 113"/>
          <p:cNvSpPr>
            <a:spLocks noChangeShapeType="1"/>
          </p:cNvSpPr>
          <p:nvPr/>
        </p:nvSpPr>
        <p:spPr bwMode="auto">
          <a:xfrm flipV="1">
            <a:off x="3824288" y="4787900"/>
            <a:ext cx="1484312" cy="1041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4" name="Line 114"/>
          <p:cNvSpPr>
            <a:spLocks noChangeShapeType="1"/>
          </p:cNvSpPr>
          <p:nvPr/>
        </p:nvSpPr>
        <p:spPr bwMode="auto">
          <a:xfrm>
            <a:off x="3708400" y="1863725"/>
            <a:ext cx="1601788" cy="11096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6" name="Line 116"/>
          <p:cNvSpPr>
            <a:spLocks noChangeShapeType="1"/>
          </p:cNvSpPr>
          <p:nvPr/>
        </p:nvSpPr>
        <p:spPr bwMode="auto">
          <a:xfrm flipV="1">
            <a:off x="5462588" y="4343400"/>
            <a:ext cx="798512" cy="14890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9" name="Line 119"/>
          <p:cNvSpPr>
            <a:spLocks noChangeShapeType="1"/>
          </p:cNvSpPr>
          <p:nvPr/>
        </p:nvSpPr>
        <p:spPr bwMode="auto">
          <a:xfrm>
            <a:off x="5394325" y="1917700"/>
            <a:ext cx="855663" cy="1398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22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122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12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12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1165225" y="3238500"/>
            <a:ext cx="1944688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Proper </a:t>
            </a:r>
          </a:p>
          <a:p>
            <a:pPr algn="ctr" eaLnBrk="1" hangingPunct="1">
              <a:defRPr/>
            </a:pPr>
            <a:r>
              <a:rPr lang="en-US" sz="28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Positioning</a:t>
            </a:r>
          </a:p>
          <a:p>
            <a:pPr eaLnBrk="1" hangingPunct="1">
              <a:defRPr/>
            </a:pPr>
            <a:endParaRPr lang="en-US" sz="1000" u="sng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978275" y="1924050"/>
            <a:ext cx="396875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6390" name="Line 9"/>
          <p:cNvSpPr>
            <a:spLocks noChangeShapeType="1"/>
          </p:cNvSpPr>
          <p:nvPr/>
        </p:nvSpPr>
        <p:spPr bwMode="auto">
          <a:xfrm>
            <a:off x="4454525" y="192881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14"/>
          <p:cNvSpPr>
            <a:spLocks noChangeShapeType="1"/>
          </p:cNvSpPr>
          <p:nvPr/>
        </p:nvSpPr>
        <p:spPr bwMode="auto">
          <a:xfrm>
            <a:off x="5292725" y="1924050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15"/>
          <p:cNvSpPr>
            <a:spLocks noChangeShapeType="1"/>
          </p:cNvSpPr>
          <p:nvPr/>
        </p:nvSpPr>
        <p:spPr bwMode="auto">
          <a:xfrm>
            <a:off x="6156325" y="1931988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16"/>
          <p:cNvSpPr>
            <a:spLocks noChangeShapeType="1"/>
          </p:cNvSpPr>
          <p:nvPr/>
        </p:nvSpPr>
        <p:spPr bwMode="auto">
          <a:xfrm>
            <a:off x="7029450" y="1931988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953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Press Box</a:t>
            </a:r>
          </a:p>
        </p:txBody>
      </p:sp>
      <p:sp>
        <p:nvSpPr>
          <p:cNvPr id="167956" name="Text Box 20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167957" name="Text Box 21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4 5</a:t>
            </a:r>
          </a:p>
        </p:txBody>
      </p:sp>
      <p:sp>
        <p:nvSpPr>
          <p:cNvPr id="167958" name="Text Box 22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5 0</a:t>
            </a:r>
          </a:p>
        </p:txBody>
      </p:sp>
      <p:sp>
        <p:nvSpPr>
          <p:cNvPr id="167959" name="Text Box 23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4 5</a:t>
            </a:r>
          </a:p>
        </p:txBody>
      </p:sp>
      <p:sp>
        <p:nvSpPr>
          <p:cNvPr id="16399" name="Line 24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Rectangle 25"/>
          <p:cNvSpPr>
            <a:spLocks noChangeArrowheads="1"/>
          </p:cNvSpPr>
          <p:nvPr/>
        </p:nvSpPr>
        <p:spPr bwMode="auto">
          <a:xfrm>
            <a:off x="4076700" y="5829300"/>
            <a:ext cx="38735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6401" name="Line 30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31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32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33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34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35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36"/>
          <p:cNvSpPr>
            <a:spLocks noChangeShapeType="1"/>
          </p:cNvSpPr>
          <p:nvPr/>
        </p:nvSpPr>
        <p:spPr bwMode="auto">
          <a:xfrm>
            <a:off x="6924675" y="3260725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37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976" name="Text Box 40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67977" name="Text Box 41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67978" name="Text Box 42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6412" name="Rectangle 74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68011" name="Text Box 75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Score Board</a:t>
            </a:r>
          </a:p>
        </p:txBody>
      </p:sp>
      <p:sp>
        <p:nvSpPr>
          <p:cNvPr id="168012" name="Text Box 76"/>
          <p:cNvSpPr txBox="1">
            <a:spLocks noChangeArrowheads="1"/>
          </p:cNvSpPr>
          <p:nvPr/>
        </p:nvSpPr>
        <p:spPr bwMode="auto">
          <a:xfrm>
            <a:off x="1165225" y="165100"/>
            <a:ext cx="68135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Coin Toss-7 Man</a:t>
            </a:r>
          </a:p>
        </p:txBody>
      </p:sp>
      <p:sp>
        <p:nvSpPr>
          <p:cNvPr id="168014" name="Line 78"/>
          <p:cNvSpPr>
            <a:spLocks noChangeShapeType="1"/>
          </p:cNvSpPr>
          <p:nvPr/>
        </p:nvSpPr>
        <p:spPr bwMode="auto">
          <a:xfrm flipV="1">
            <a:off x="5281613" y="4546600"/>
            <a:ext cx="20637" cy="12969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015" name="Line 79"/>
          <p:cNvSpPr>
            <a:spLocks noChangeShapeType="1"/>
          </p:cNvSpPr>
          <p:nvPr/>
        </p:nvSpPr>
        <p:spPr bwMode="auto">
          <a:xfrm flipH="1">
            <a:off x="6149975" y="1897063"/>
            <a:ext cx="3175" cy="13477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018" name="Line 82"/>
          <p:cNvSpPr>
            <a:spLocks noChangeShapeType="1"/>
          </p:cNvSpPr>
          <p:nvPr/>
        </p:nvSpPr>
        <p:spPr bwMode="auto">
          <a:xfrm flipH="1" flipV="1">
            <a:off x="7018338" y="4594225"/>
            <a:ext cx="28575" cy="12493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019" name="Line 83"/>
          <p:cNvSpPr>
            <a:spLocks noChangeShapeType="1"/>
          </p:cNvSpPr>
          <p:nvPr/>
        </p:nvSpPr>
        <p:spPr bwMode="auto">
          <a:xfrm>
            <a:off x="7023100" y="1908175"/>
            <a:ext cx="14288" cy="13287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8028" name="Group 92"/>
          <p:cNvGrpSpPr>
            <a:grpSpLocks/>
          </p:cNvGrpSpPr>
          <p:nvPr/>
        </p:nvGrpSpPr>
        <p:grpSpPr bwMode="auto">
          <a:xfrm>
            <a:off x="6729413" y="1414463"/>
            <a:ext cx="600075" cy="482600"/>
            <a:chOff x="847" y="2506"/>
            <a:chExt cx="378" cy="288"/>
          </a:xfrm>
        </p:grpSpPr>
        <p:sp>
          <p:nvSpPr>
            <p:cNvPr id="16445" name="Rectangle 93"/>
            <p:cNvSpPr>
              <a:spLocks noChangeArrowheads="1"/>
            </p:cNvSpPr>
            <p:nvPr/>
          </p:nvSpPr>
          <p:spPr bwMode="auto">
            <a:xfrm>
              <a:off x="883" y="2506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6446" name="Text Box 94"/>
            <p:cNvSpPr txBox="1">
              <a:spLocks noChangeArrowheads="1"/>
            </p:cNvSpPr>
            <p:nvPr/>
          </p:nvSpPr>
          <p:spPr bwMode="auto">
            <a:xfrm>
              <a:off x="847" y="2518"/>
              <a:ext cx="378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</a:rPr>
                <a:t>LJ</a:t>
              </a:r>
            </a:p>
          </p:txBody>
        </p:sp>
      </p:grpSp>
      <p:grpSp>
        <p:nvGrpSpPr>
          <p:cNvPr id="168043" name="Group 107"/>
          <p:cNvGrpSpPr>
            <a:grpSpLocks/>
          </p:cNvGrpSpPr>
          <p:nvPr/>
        </p:nvGrpSpPr>
        <p:grpSpPr bwMode="auto">
          <a:xfrm>
            <a:off x="6710363" y="5819775"/>
            <a:ext cx="820737" cy="463550"/>
            <a:chOff x="3948" y="3995"/>
            <a:chExt cx="517" cy="291"/>
          </a:xfrm>
        </p:grpSpPr>
        <p:sp>
          <p:nvSpPr>
            <p:cNvPr id="16443" name="Rectangle 108"/>
            <p:cNvSpPr>
              <a:spLocks noChangeArrowheads="1"/>
            </p:cNvSpPr>
            <p:nvPr/>
          </p:nvSpPr>
          <p:spPr bwMode="auto">
            <a:xfrm>
              <a:off x="4005" y="4003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6444" name="Text Box 109"/>
            <p:cNvSpPr txBox="1">
              <a:spLocks noChangeArrowheads="1"/>
            </p:cNvSpPr>
            <p:nvPr/>
          </p:nvSpPr>
          <p:spPr bwMode="auto">
            <a:xfrm>
              <a:off x="3948" y="3995"/>
              <a:ext cx="51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</a:rPr>
                <a:t>BJ</a:t>
              </a:r>
            </a:p>
          </p:txBody>
        </p:sp>
      </p:grpSp>
      <p:grpSp>
        <p:nvGrpSpPr>
          <p:cNvPr id="168025" name="Group 89"/>
          <p:cNvGrpSpPr>
            <a:grpSpLocks/>
          </p:cNvGrpSpPr>
          <p:nvPr/>
        </p:nvGrpSpPr>
        <p:grpSpPr bwMode="auto">
          <a:xfrm>
            <a:off x="4975225" y="5775325"/>
            <a:ext cx="612775" cy="501650"/>
            <a:chOff x="1939" y="3880"/>
            <a:chExt cx="386" cy="316"/>
          </a:xfrm>
        </p:grpSpPr>
        <p:sp>
          <p:nvSpPr>
            <p:cNvPr id="16441" name="Rectangle 90"/>
            <p:cNvSpPr>
              <a:spLocks noChangeArrowheads="1"/>
            </p:cNvSpPr>
            <p:nvPr/>
          </p:nvSpPr>
          <p:spPr bwMode="auto">
            <a:xfrm>
              <a:off x="1986" y="3916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6442" name="Text Box 91"/>
            <p:cNvSpPr txBox="1">
              <a:spLocks noChangeArrowheads="1"/>
            </p:cNvSpPr>
            <p:nvPr/>
          </p:nvSpPr>
          <p:spPr bwMode="auto">
            <a:xfrm>
              <a:off x="1939" y="388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</a:rPr>
                <a:t> L</a:t>
              </a:r>
            </a:p>
          </p:txBody>
        </p:sp>
      </p:grpSp>
      <p:cxnSp>
        <p:nvCxnSpPr>
          <p:cNvPr id="5180" name="Straight Arrow Connector 2"/>
          <p:cNvCxnSpPr>
            <a:cxnSpLocks noChangeShapeType="1"/>
          </p:cNvCxnSpPr>
          <p:nvPr/>
        </p:nvCxnSpPr>
        <p:spPr bwMode="auto">
          <a:xfrm>
            <a:off x="6578600" y="2452688"/>
            <a:ext cx="0" cy="1425575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1" name="Straight Arrow Connector 4"/>
          <p:cNvCxnSpPr>
            <a:cxnSpLocks noChangeShapeType="1"/>
          </p:cNvCxnSpPr>
          <p:nvPr/>
        </p:nvCxnSpPr>
        <p:spPr bwMode="auto">
          <a:xfrm flipH="1">
            <a:off x="5834063" y="2452688"/>
            <a:ext cx="1587" cy="1425575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8034" name="Group 98"/>
          <p:cNvGrpSpPr>
            <a:grpSpLocks/>
          </p:cNvGrpSpPr>
          <p:nvPr/>
        </p:nvGrpSpPr>
        <p:grpSpPr bwMode="auto">
          <a:xfrm>
            <a:off x="6276975" y="1944688"/>
            <a:ext cx="441325" cy="463550"/>
            <a:chOff x="4096" y="2697"/>
            <a:chExt cx="279" cy="292"/>
          </a:xfrm>
        </p:grpSpPr>
        <p:sp>
          <p:nvSpPr>
            <p:cNvPr id="16439" name="Rectangle 99"/>
            <p:cNvSpPr>
              <a:spLocks noChangeArrowheads="1"/>
            </p:cNvSpPr>
            <p:nvPr/>
          </p:nvSpPr>
          <p:spPr bwMode="auto">
            <a:xfrm>
              <a:off x="4096" y="269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6440" name="Text Box 100"/>
            <p:cNvSpPr txBox="1">
              <a:spLocks noChangeArrowheads="1"/>
            </p:cNvSpPr>
            <p:nvPr/>
          </p:nvSpPr>
          <p:spPr bwMode="auto">
            <a:xfrm>
              <a:off x="4096" y="2701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</a:rPr>
                <a:t>R</a:t>
              </a:r>
            </a:p>
          </p:txBody>
        </p:sp>
      </p:grpSp>
      <p:grpSp>
        <p:nvGrpSpPr>
          <p:cNvPr id="168031" name="Group 95"/>
          <p:cNvGrpSpPr>
            <a:grpSpLocks/>
          </p:cNvGrpSpPr>
          <p:nvPr/>
        </p:nvGrpSpPr>
        <p:grpSpPr bwMode="auto">
          <a:xfrm>
            <a:off x="5557838" y="1939925"/>
            <a:ext cx="695325" cy="457200"/>
            <a:chOff x="624" y="2062"/>
            <a:chExt cx="438" cy="288"/>
          </a:xfrm>
        </p:grpSpPr>
        <p:sp>
          <p:nvSpPr>
            <p:cNvPr id="16437" name="Rectangle 96"/>
            <p:cNvSpPr>
              <a:spLocks noChangeArrowheads="1"/>
            </p:cNvSpPr>
            <p:nvPr/>
          </p:nvSpPr>
          <p:spPr bwMode="auto">
            <a:xfrm>
              <a:off x="666" y="207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6438" name="Text Box 97"/>
            <p:cNvSpPr txBox="1">
              <a:spLocks noChangeArrowheads="1"/>
            </p:cNvSpPr>
            <p:nvPr/>
          </p:nvSpPr>
          <p:spPr bwMode="auto">
            <a:xfrm>
              <a:off x="624" y="2062"/>
              <a:ext cx="4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</a:rPr>
                <a:t> U</a:t>
              </a:r>
            </a:p>
          </p:txBody>
        </p:sp>
      </p:grpSp>
      <p:grpSp>
        <p:nvGrpSpPr>
          <p:cNvPr id="53" name="Group 89"/>
          <p:cNvGrpSpPr>
            <a:grpSpLocks/>
          </p:cNvGrpSpPr>
          <p:nvPr/>
        </p:nvGrpSpPr>
        <p:grpSpPr bwMode="auto">
          <a:xfrm>
            <a:off x="5748338" y="5786438"/>
            <a:ext cx="773112" cy="501650"/>
            <a:chOff x="1838" y="3880"/>
            <a:chExt cx="487" cy="316"/>
          </a:xfrm>
        </p:grpSpPr>
        <p:sp>
          <p:nvSpPr>
            <p:cNvPr id="16435" name="Rectangle 90"/>
            <p:cNvSpPr>
              <a:spLocks noChangeArrowheads="1"/>
            </p:cNvSpPr>
            <p:nvPr/>
          </p:nvSpPr>
          <p:spPr bwMode="auto">
            <a:xfrm>
              <a:off x="1986" y="3916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6436" name="Text Box 91"/>
            <p:cNvSpPr txBox="1">
              <a:spLocks noChangeArrowheads="1"/>
            </p:cNvSpPr>
            <p:nvPr/>
          </p:nvSpPr>
          <p:spPr bwMode="auto">
            <a:xfrm>
              <a:off x="1838" y="3880"/>
              <a:ext cx="48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</a:rPr>
                <a:t>  SJ</a:t>
              </a:r>
            </a:p>
          </p:txBody>
        </p:sp>
      </p:grpSp>
      <p:grpSp>
        <p:nvGrpSpPr>
          <p:cNvPr id="56" name="Group 92"/>
          <p:cNvGrpSpPr>
            <a:grpSpLocks/>
          </p:cNvGrpSpPr>
          <p:nvPr/>
        </p:nvGrpSpPr>
        <p:grpSpPr bwMode="auto">
          <a:xfrm>
            <a:off x="5884863" y="1425575"/>
            <a:ext cx="600075" cy="482600"/>
            <a:chOff x="847" y="2506"/>
            <a:chExt cx="378" cy="288"/>
          </a:xfrm>
        </p:grpSpPr>
        <p:sp>
          <p:nvSpPr>
            <p:cNvPr id="16433" name="Rectangle 93"/>
            <p:cNvSpPr>
              <a:spLocks noChangeArrowheads="1"/>
            </p:cNvSpPr>
            <p:nvPr/>
          </p:nvSpPr>
          <p:spPr bwMode="auto">
            <a:xfrm>
              <a:off x="883" y="2506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6434" name="Text Box 94"/>
            <p:cNvSpPr txBox="1">
              <a:spLocks noChangeArrowheads="1"/>
            </p:cNvSpPr>
            <p:nvPr/>
          </p:nvSpPr>
          <p:spPr bwMode="auto">
            <a:xfrm>
              <a:off x="847" y="2518"/>
              <a:ext cx="378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</a:rPr>
                <a:t>FJ</a:t>
              </a:r>
            </a:p>
          </p:txBody>
        </p:sp>
      </p:grpSp>
      <p:sp>
        <p:nvSpPr>
          <p:cNvPr id="60" name="Line 78"/>
          <p:cNvSpPr>
            <a:spLocks noChangeShapeType="1"/>
          </p:cNvSpPr>
          <p:nvPr/>
        </p:nvSpPr>
        <p:spPr bwMode="auto">
          <a:xfrm flipH="1" flipV="1">
            <a:off x="6149975" y="4546600"/>
            <a:ext cx="3175" cy="12969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68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6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68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5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-0.00833 0.23704 " pathEditMode="relative" rAng="0" ptsTypes="AA">
                                      <p:cBhvr>
                                        <p:cTn id="28" dur="5000" fill="hold"/>
                                        <p:tgtEl>
                                          <p:spTgt spid="168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1185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1111E-6 L 0.0099 0.23495 " pathEditMode="relative" rAng="0" ptsTypes="AA">
                                      <p:cBhvr>
                                        <p:cTn id="30" dur="5000" fill="hold"/>
                                        <p:tgtEl>
                                          <p:spTgt spid="168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" y="1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42" presetClass="path" presetSubtype="0" accel="11600" decel="116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3912 L -0.00208 0.21458 " pathEditMode="relative" rAng="0" ptsTypes="AA">
                                      <p:cBhvr>
                                        <p:cTn id="33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8773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8194 L -0.00069 0.22962 " pathEditMode="relative" rAng="0" ptsTypes="AA">
                                      <p:cBhvr>
                                        <p:cTn id="35" dur="5000" fill="hold"/>
                                        <p:tgtEl>
                                          <p:spTgt spid="168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7384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L 0.00365 -0.20949 " pathEditMode="relative" rAng="0" ptsTypes="AA">
                                      <p:cBhvr>
                                        <p:cTn id="37" dur="5000" fill="hold"/>
                                        <p:tgtEl>
                                          <p:spTgt spid="168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-10486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23200" decel="232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-0.00521 -0.22037 " pathEditMode="relative" rAng="0" ptsTypes="AA">
                                      <p:cBhvr>
                                        <p:cTn id="39" dur="5000" fill="hold"/>
                                        <p:tgtEl>
                                          <p:spTgt spid="168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-11019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0.00365 -0.21481 " pathEditMode="relative" rAng="0" ptsTypes="AA">
                                      <p:cBhvr>
                                        <p:cTn id="41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-1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1000"/>
                                        <p:tgtEl>
                                          <p:spTgt spid="1680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1000"/>
                                        <p:tgtEl>
                                          <p:spTgt spid="1680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1000"/>
                                        <p:tgtEl>
                                          <p:spTgt spid="1680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1000"/>
                                        <p:tgtEl>
                                          <p:spTgt spid="1680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1000"/>
                                        <p:tgtEl>
                                          <p:spTgt spid="5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1000"/>
                                        <p:tgtEl>
                                          <p:spTgt spid="5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 rot="-5400000">
            <a:off x="4354513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588963" y="984250"/>
            <a:ext cx="22606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Proper Positioning</a:t>
            </a:r>
          </a:p>
          <a:p>
            <a:pPr eaLnBrk="1" hangingPunct="1">
              <a:defRPr/>
            </a:pPr>
            <a:endParaRPr lang="en-US" sz="1000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733425" y="1924050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4454525" y="192881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Rectangle 10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43" name="Rectangle 11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44" name="Rectangle 12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45" name="Rectangle 13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5292725" y="1924050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6156325" y="1931988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7029450" y="1931988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953" name="Text Box 17"/>
          <p:cNvSpPr txBox="1">
            <a:spLocks noChangeArrowheads="1"/>
          </p:cNvSpPr>
          <p:nvPr/>
        </p:nvSpPr>
        <p:spPr bwMode="auto">
          <a:xfrm>
            <a:off x="3960813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Press Box</a:t>
            </a:r>
          </a:p>
        </p:txBody>
      </p:sp>
      <p:sp>
        <p:nvSpPr>
          <p:cNvPr id="167954" name="Text Box 18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1 0</a:t>
            </a:r>
          </a:p>
        </p:txBody>
      </p:sp>
      <p:sp>
        <p:nvSpPr>
          <p:cNvPr id="167955" name="Text Box 19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2 0</a:t>
            </a:r>
          </a:p>
        </p:txBody>
      </p:sp>
      <p:sp>
        <p:nvSpPr>
          <p:cNvPr id="167956" name="Text Box 20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3 0</a:t>
            </a:r>
          </a:p>
        </p:txBody>
      </p:sp>
      <p:sp>
        <p:nvSpPr>
          <p:cNvPr id="167957" name="Text Box 21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167958" name="Text Box 22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5 0</a:t>
            </a:r>
          </a:p>
        </p:txBody>
      </p:sp>
      <p:sp>
        <p:nvSpPr>
          <p:cNvPr id="167959" name="Text Box 23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4076700" y="5829300"/>
            <a:ext cx="38735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3" name="Line 31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Line 37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974" name="Text Box 38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67975" name="Text Box 39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67976" name="Text Box 40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67977" name="Text Box 41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67978" name="Text Box 42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grpSp>
        <p:nvGrpSpPr>
          <p:cNvPr id="18475" name="Group 43"/>
          <p:cNvGrpSpPr>
            <a:grpSpLocks/>
          </p:cNvGrpSpPr>
          <p:nvPr/>
        </p:nvGrpSpPr>
        <p:grpSpPr bwMode="auto">
          <a:xfrm>
            <a:off x="2984500" y="6045200"/>
            <a:ext cx="647700" cy="215900"/>
            <a:chOff x="1880" y="3808"/>
            <a:chExt cx="408" cy="136"/>
          </a:xfrm>
        </p:grpSpPr>
        <p:sp>
          <p:nvSpPr>
            <p:cNvPr id="18533" name="Oval 44"/>
            <p:cNvSpPr>
              <a:spLocks noChangeArrowheads="1"/>
            </p:cNvSpPr>
            <p:nvPr/>
          </p:nvSpPr>
          <p:spPr bwMode="auto">
            <a:xfrm>
              <a:off x="1880" y="3808"/>
              <a:ext cx="128" cy="136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534" name="Oval 45"/>
            <p:cNvSpPr>
              <a:spLocks noChangeArrowheads="1"/>
            </p:cNvSpPr>
            <p:nvPr/>
          </p:nvSpPr>
          <p:spPr bwMode="auto">
            <a:xfrm>
              <a:off x="2024" y="3808"/>
              <a:ext cx="128" cy="136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535" name="Oval 46"/>
            <p:cNvSpPr>
              <a:spLocks noChangeArrowheads="1"/>
            </p:cNvSpPr>
            <p:nvPr/>
          </p:nvSpPr>
          <p:spPr bwMode="auto">
            <a:xfrm>
              <a:off x="2160" y="3808"/>
              <a:ext cx="128" cy="136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8476" name="Group 47"/>
          <p:cNvGrpSpPr>
            <a:grpSpLocks/>
          </p:cNvGrpSpPr>
          <p:nvPr/>
        </p:nvGrpSpPr>
        <p:grpSpPr bwMode="auto">
          <a:xfrm>
            <a:off x="6921500" y="3641725"/>
            <a:ext cx="387350" cy="228600"/>
            <a:chOff x="4240" y="2392"/>
            <a:chExt cx="244" cy="144"/>
          </a:xfrm>
        </p:grpSpPr>
        <p:sp>
          <p:nvSpPr>
            <p:cNvPr id="18527" name="AutoShape 48"/>
            <p:cNvSpPr>
              <a:spLocks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528" name="Line 49"/>
            <p:cNvSpPr>
              <a:spLocks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29" name="Line 50"/>
            <p:cNvSpPr>
              <a:spLocks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0" name="Line 51"/>
            <p:cNvSpPr>
              <a:spLocks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1" name="Line 52"/>
            <p:cNvSpPr>
              <a:spLocks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2" name="Line 53"/>
            <p:cNvSpPr>
              <a:spLocks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77" name="Group 54"/>
          <p:cNvGrpSpPr>
            <a:grpSpLocks/>
          </p:cNvGrpSpPr>
          <p:nvPr/>
        </p:nvGrpSpPr>
        <p:grpSpPr bwMode="auto">
          <a:xfrm rot="-5400000">
            <a:off x="3496469" y="6033294"/>
            <a:ext cx="179388" cy="666750"/>
            <a:chOff x="3204" y="3720"/>
            <a:chExt cx="113" cy="420"/>
          </a:xfrm>
        </p:grpSpPr>
        <p:grpSp>
          <p:nvGrpSpPr>
            <p:cNvPr id="18520" name="Group 55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18525" name="AutoShape 56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8526" name="Oval 57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18521" name="Line 58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22" name="Line 59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23" name="Line 60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24" name="Oval 61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8478" name="Group 62"/>
          <p:cNvGrpSpPr>
            <a:grpSpLocks/>
          </p:cNvGrpSpPr>
          <p:nvPr/>
        </p:nvGrpSpPr>
        <p:grpSpPr bwMode="auto">
          <a:xfrm rot="-5400000">
            <a:off x="2845594" y="6077744"/>
            <a:ext cx="268287" cy="631825"/>
            <a:chOff x="2930" y="3756"/>
            <a:chExt cx="169" cy="398"/>
          </a:xfrm>
        </p:grpSpPr>
        <p:sp>
          <p:nvSpPr>
            <p:cNvPr id="18517" name="Rectangle 63"/>
            <p:cNvSpPr>
              <a:spLocks noChangeArrowheads="1"/>
            </p:cNvSpPr>
            <p:nvPr/>
          </p:nvSpPr>
          <p:spPr bwMode="auto">
            <a:xfrm>
              <a:off x="2967" y="4014"/>
              <a:ext cx="99" cy="11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518" name="Text Box 64"/>
            <p:cNvSpPr txBox="1">
              <a:spLocks noChangeArrowheads="1"/>
            </p:cNvSpPr>
            <p:nvPr/>
          </p:nvSpPr>
          <p:spPr bwMode="auto">
            <a:xfrm flipV="1">
              <a:off x="2930" y="3981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1</a:t>
              </a:r>
            </a:p>
          </p:txBody>
        </p:sp>
        <p:sp>
          <p:nvSpPr>
            <p:cNvPr id="18519" name="Line 65"/>
            <p:cNvSpPr>
              <a:spLocks noChangeShapeType="1"/>
            </p:cNvSpPr>
            <p:nvPr/>
          </p:nvSpPr>
          <p:spPr bwMode="auto">
            <a:xfrm>
              <a:off x="3018" y="3756"/>
              <a:ext cx="0" cy="2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79" name="Group 66"/>
          <p:cNvGrpSpPr>
            <a:grpSpLocks/>
          </p:cNvGrpSpPr>
          <p:nvPr/>
        </p:nvGrpSpPr>
        <p:grpSpPr bwMode="auto">
          <a:xfrm rot="-5400000">
            <a:off x="3380581" y="6177757"/>
            <a:ext cx="179387" cy="666750"/>
            <a:chOff x="3204" y="3720"/>
            <a:chExt cx="113" cy="420"/>
          </a:xfrm>
        </p:grpSpPr>
        <p:grpSp>
          <p:nvGrpSpPr>
            <p:cNvPr id="18510" name="Group 67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18515" name="AutoShape 68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8516" name="Oval 69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18511" name="Line 70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2" name="Line 71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3" name="Line 72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4" name="Oval 73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8480" name="Rectangle 74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8011" name="Text Box 75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Score Board</a:t>
            </a:r>
          </a:p>
        </p:txBody>
      </p:sp>
      <p:sp>
        <p:nvSpPr>
          <p:cNvPr id="168012" name="Text Box 76"/>
          <p:cNvSpPr txBox="1">
            <a:spLocks noChangeArrowheads="1"/>
          </p:cNvSpPr>
          <p:nvPr/>
        </p:nvSpPr>
        <p:spPr bwMode="auto">
          <a:xfrm>
            <a:off x="1165225" y="165100"/>
            <a:ext cx="68135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After Coin Toss To KO-7 Man</a:t>
            </a:r>
          </a:p>
        </p:txBody>
      </p:sp>
      <p:grpSp>
        <p:nvGrpSpPr>
          <p:cNvPr id="168020" name="Group 84"/>
          <p:cNvGrpSpPr>
            <a:grpSpLocks/>
          </p:cNvGrpSpPr>
          <p:nvPr/>
        </p:nvGrpSpPr>
        <p:grpSpPr bwMode="auto">
          <a:xfrm>
            <a:off x="7270750" y="3595688"/>
            <a:ext cx="307975" cy="336550"/>
            <a:chOff x="4601" y="2251"/>
            <a:chExt cx="194" cy="212"/>
          </a:xfrm>
        </p:grpSpPr>
        <p:grpSp>
          <p:nvGrpSpPr>
            <p:cNvPr id="18506" name="Group 85"/>
            <p:cNvGrpSpPr>
              <a:grpSpLocks noChangeAspect="1"/>
            </p:cNvGrpSpPr>
            <p:nvPr/>
          </p:nvGrpSpPr>
          <p:grpSpPr bwMode="auto">
            <a:xfrm>
              <a:off x="4622" y="2251"/>
              <a:ext cx="173" cy="212"/>
              <a:chOff x="3855" y="2096"/>
              <a:chExt cx="217" cy="264"/>
            </a:xfrm>
          </p:grpSpPr>
          <p:sp>
            <p:nvSpPr>
              <p:cNvPr id="18508" name="Oval 86"/>
              <p:cNvSpPr>
                <a:spLocks noChangeAspect="1" noChangeArrowheads="1"/>
              </p:cNvSpPr>
              <p:nvPr/>
            </p:nvSpPr>
            <p:spPr bwMode="auto">
              <a:xfrm>
                <a:off x="3855" y="2118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8509" name="Text Box 87"/>
              <p:cNvSpPr txBox="1">
                <a:spLocks noChangeAspect="1" noChangeArrowheads="1"/>
              </p:cNvSpPr>
              <p:nvPr/>
            </p:nvSpPr>
            <p:spPr bwMode="auto">
              <a:xfrm>
                <a:off x="3927" y="2096"/>
                <a:ext cx="145" cy="2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</p:grpSp>
        <p:sp>
          <p:nvSpPr>
            <p:cNvPr id="18507" name="Text Box 88"/>
            <p:cNvSpPr txBox="1">
              <a:spLocks noChangeArrowheads="1"/>
            </p:cNvSpPr>
            <p:nvPr/>
          </p:nvSpPr>
          <p:spPr bwMode="auto">
            <a:xfrm>
              <a:off x="4601" y="2259"/>
              <a:ext cx="12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K</a:t>
              </a:r>
            </a:p>
          </p:txBody>
        </p:sp>
      </p:grpSp>
      <p:grpSp>
        <p:nvGrpSpPr>
          <p:cNvPr id="168028" name="Group 92"/>
          <p:cNvGrpSpPr>
            <a:grpSpLocks/>
          </p:cNvGrpSpPr>
          <p:nvPr/>
        </p:nvGrpSpPr>
        <p:grpSpPr bwMode="auto">
          <a:xfrm>
            <a:off x="6335713" y="3533775"/>
            <a:ext cx="600075" cy="474663"/>
            <a:chOff x="-1987" y="3461"/>
            <a:chExt cx="378" cy="284"/>
          </a:xfrm>
        </p:grpSpPr>
        <p:sp>
          <p:nvSpPr>
            <p:cNvPr id="18504" name="Rectangle 93"/>
            <p:cNvSpPr>
              <a:spLocks noChangeArrowheads="1"/>
            </p:cNvSpPr>
            <p:nvPr/>
          </p:nvSpPr>
          <p:spPr bwMode="auto">
            <a:xfrm>
              <a:off x="-1937" y="3465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505" name="Text Box 94"/>
            <p:cNvSpPr txBox="1">
              <a:spLocks noChangeArrowheads="1"/>
            </p:cNvSpPr>
            <p:nvPr/>
          </p:nvSpPr>
          <p:spPr bwMode="auto">
            <a:xfrm>
              <a:off x="-1987" y="3461"/>
              <a:ext cx="378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 U</a:t>
              </a:r>
            </a:p>
          </p:txBody>
        </p:sp>
      </p:grpSp>
      <p:grpSp>
        <p:nvGrpSpPr>
          <p:cNvPr id="168037" name="Group 101"/>
          <p:cNvGrpSpPr>
            <a:grpSpLocks/>
          </p:cNvGrpSpPr>
          <p:nvPr/>
        </p:nvGrpSpPr>
        <p:grpSpPr bwMode="auto">
          <a:xfrm>
            <a:off x="6119813" y="4013200"/>
            <a:ext cx="612775" cy="457200"/>
            <a:chOff x="2359" y="3560"/>
            <a:chExt cx="386" cy="288"/>
          </a:xfrm>
        </p:grpSpPr>
        <p:sp>
          <p:nvSpPr>
            <p:cNvPr id="18502" name="Rectangle 102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503" name="Text Box 103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168043" name="Group 107"/>
          <p:cNvGrpSpPr>
            <a:grpSpLocks/>
          </p:cNvGrpSpPr>
          <p:nvPr/>
        </p:nvGrpSpPr>
        <p:grpSpPr bwMode="auto">
          <a:xfrm>
            <a:off x="6380163" y="2932113"/>
            <a:ext cx="820737" cy="463550"/>
            <a:chOff x="3800" y="3114"/>
            <a:chExt cx="517" cy="291"/>
          </a:xfrm>
        </p:grpSpPr>
        <p:sp>
          <p:nvSpPr>
            <p:cNvPr id="18500" name="Rectangle 108"/>
            <p:cNvSpPr>
              <a:spLocks noChangeArrowheads="1"/>
            </p:cNvSpPr>
            <p:nvPr/>
          </p:nvSpPr>
          <p:spPr bwMode="auto">
            <a:xfrm>
              <a:off x="3837" y="3114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501" name="Text Box 109"/>
            <p:cNvSpPr txBox="1">
              <a:spLocks noChangeArrowheads="1"/>
            </p:cNvSpPr>
            <p:nvPr/>
          </p:nvSpPr>
          <p:spPr bwMode="auto">
            <a:xfrm>
              <a:off x="3800" y="3114"/>
              <a:ext cx="51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18487" name="Rectangle 111"/>
          <p:cNvSpPr>
            <a:spLocks noChangeArrowheads="1"/>
          </p:cNvSpPr>
          <p:nvPr/>
        </p:nvSpPr>
        <p:spPr bwMode="auto">
          <a:xfrm>
            <a:off x="5486400" y="2924175"/>
            <a:ext cx="552450" cy="1255713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68025" name="Group 89"/>
          <p:cNvGrpSpPr>
            <a:grpSpLocks/>
          </p:cNvGrpSpPr>
          <p:nvPr/>
        </p:nvGrpSpPr>
        <p:grpSpPr bwMode="auto">
          <a:xfrm>
            <a:off x="5662613" y="4013200"/>
            <a:ext cx="612775" cy="457200"/>
            <a:chOff x="2359" y="3560"/>
            <a:chExt cx="386" cy="288"/>
          </a:xfrm>
        </p:grpSpPr>
        <p:sp>
          <p:nvSpPr>
            <p:cNvPr id="18498" name="Rectangle 90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99" name="Text Box 91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 L</a:t>
              </a:r>
            </a:p>
          </p:txBody>
        </p:sp>
      </p:grpSp>
      <p:grpSp>
        <p:nvGrpSpPr>
          <p:cNvPr id="168031" name="Group 95"/>
          <p:cNvGrpSpPr>
            <a:grpSpLocks/>
          </p:cNvGrpSpPr>
          <p:nvPr/>
        </p:nvGrpSpPr>
        <p:grpSpPr bwMode="auto">
          <a:xfrm>
            <a:off x="5441950" y="3044825"/>
            <a:ext cx="695325" cy="471488"/>
            <a:chOff x="598" y="1763"/>
            <a:chExt cx="438" cy="297"/>
          </a:xfrm>
        </p:grpSpPr>
        <p:sp>
          <p:nvSpPr>
            <p:cNvPr id="18496" name="Rectangle 96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97" name="Text Box 97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LJ  </a:t>
              </a:r>
            </a:p>
          </p:txBody>
        </p:sp>
      </p:grpSp>
      <p:grpSp>
        <p:nvGrpSpPr>
          <p:cNvPr id="168034" name="Group 98"/>
          <p:cNvGrpSpPr>
            <a:grpSpLocks/>
          </p:cNvGrpSpPr>
          <p:nvPr/>
        </p:nvGrpSpPr>
        <p:grpSpPr bwMode="auto">
          <a:xfrm>
            <a:off x="5462588" y="3521075"/>
            <a:ext cx="442912" cy="471488"/>
            <a:chOff x="3796" y="2871"/>
            <a:chExt cx="279" cy="297"/>
          </a:xfrm>
        </p:grpSpPr>
        <p:sp>
          <p:nvSpPr>
            <p:cNvPr id="18494" name="Rectangle 99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95" name="Text Box 100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168040" name="Group 104"/>
          <p:cNvGrpSpPr>
            <a:grpSpLocks/>
          </p:cNvGrpSpPr>
          <p:nvPr/>
        </p:nvGrpSpPr>
        <p:grpSpPr bwMode="auto">
          <a:xfrm>
            <a:off x="5865813" y="2794000"/>
            <a:ext cx="612775" cy="457200"/>
            <a:chOff x="2359" y="3560"/>
            <a:chExt cx="386" cy="288"/>
          </a:xfrm>
        </p:grpSpPr>
        <p:sp>
          <p:nvSpPr>
            <p:cNvPr id="18492" name="Rectangle 105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93" name="Text Box 106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FJ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231 0.06158 L 0.03334 -0.21435 " pathEditMode="relative" rAng="0" ptsTypes="AA">
                                      <p:cBhvr>
                                        <p:cTn id="6" dur="6000" fill="hold"/>
                                        <p:tgtEl>
                                          <p:spTgt spid="168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" y="-137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L -0.39775 -0.00417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168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96" y="-20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-0.43229 0.28472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168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15" y="1423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4041E-6 L -0.40816 -0.25168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168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17" y="-1258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7.40741E-7 L -0.00278 -0.1956 " pathEditMode="relative" rAng="0" ptsTypes="AA">
                                      <p:cBhvr>
                                        <p:cTn id="14" dur="5000" fill="hold"/>
                                        <p:tgtEl>
                                          <p:spTgt spid="168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-979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-0.0309 0.26643 " pathEditMode="relative" rAng="0" ptsTypes="AA">
                                      <p:cBhvr>
                                        <p:cTn id="16" dur="5000" fill="hold"/>
                                        <p:tgtEl>
                                          <p:spTgt spid="168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5" y="1331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8148E-6 L 0.04532 0.33773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168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7" y="1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168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2632075" y="1003300"/>
            <a:ext cx="22606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Proper Positioning</a:t>
            </a:r>
          </a:p>
          <a:p>
            <a:pPr eaLnBrk="1" hangingPunct="1">
              <a:defRPr/>
            </a:pPr>
            <a:endParaRPr lang="en-US" sz="1000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7334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Rectangle 10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91" name="Rectangle 11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92" name="Rectangle 12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93" name="Rectangle 13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5292725" y="1944688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01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Press Box</a:t>
            </a:r>
          </a:p>
        </p:txBody>
      </p:sp>
      <p:sp>
        <p:nvSpPr>
          <p:cNvPr id="170002" name="Text Box 18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1 0</a:t>
            </a:r>
          </a:p>
        </p:txBody>
      </p:sp>
      <p:sp>
        <p:nvSpPr>
          <p:cNvPr id="170003" name="Text Box 19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2 0</a:t>
            </a:r>
          </a:p>
        </p:txBody>
      </p:sp>
      <p:sp>
        <p:nvSpPr>
          <p:cNvPr id="170004" name="Text Box 20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3 0</a:t>
            </a:r>
          </a:p>
        </p:txBody>
      </p:sp>
      <p:sp>
        <p:nvSpPr>
          <p:cNvPr id="170005" name="Text Box 21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170006" name="Text Box 22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5 0</a:t>
            </a:r>
          </a:p>
        </p:txBody>
      </p:sp>
      <p:sp>
        <p:nvSpPr>
          <p:cNvPr id="170007" name="Text Box 23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4 0</a:t>
            </a:r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4076700" y="5829300"/>
            <a:ext cx="38735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4" name="Line 34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22" name="Text Box 38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70023" name="Text Box 39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70024" name="Text Box 40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70025" name="Text Box 41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sp>
        <p:nvSpPr>
          <p:cNvPr id="170026" name="Text Box 42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&lt;</a:t>
            </a:r>
          </a:p>
        </p:txBody>
      </p:sp>
      <p:grpSp>
        <p:nvGrpSpPr>
          <p:cNvPr id="20523" name="Group 43"/>
          <p:cNvGrpSpPr>
            <a:grpSpLocks/>
          </p:cNvGrpSpPr>
          <p:nvPr/>
        </p:nvGrpSpPr>
        <p:grpSpPr bwMode="auto">
          <a:xfrm>
            <a:off x="2984500" y="6045200"/>
            <a:ext cx="647700" cy="215900"/>
            <a:chOff x="1880" y="3808"/>
            <a:chExt cx="408" cy="136"/>
          </a:xfrm>
        </p:grpSpPr>
        <p:sp>
          <p:nvSpPr>
            <p:cNvPr id="20609" name="Oval 44"/>
            <p:cNvSpPr>
              <a:spLocks noChangeArrowheads="1"/>
            </p:cNvSpPr>
            <p:nvPr/>
          </p:nvSpPr>
          <p:spPr bwMode="auto">
            <a:xfrm>
              <a:off x="1880" y="3808"/>
              <a:ext cx="128" cy="136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610" name="Oval 45"/>
            <p:cNvSpPr>
              <a:spLocks noChangeArrowheads="1"/>
            </p:cNvSpPr>
            <p:nvPr/>
          </p:nvSpPr>
          <p:spPr bwMode="auto">
            <a:xfrm>
              <a:off x="2024" y="3808"/>
              <a:ext cx="128" cy="136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611" name="Oval 46"/>
            <p:cNvSpPr>
              <a:spLocks noChangeArrowheads="1"/>
            </p:cNvSpPr>
            <p:nvPr/>
          </p:nvSpPr>
          <p:spPr bwMode="auto">
            <a:xfrm>
              <a:off x="2160" y="3808"/>
              <a:ext cx="128" cy="136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70031" name="Group 47"/>
          <p:cNvGrpSpPr>
            <a:grpSpLocks/>
          </p:cNvGrpSpPr>
          <p:nvPr/>
        </p:nvGrpSpPr>
        <p:grpSpPr bwMode="auto">
          <a:xfrm>
            <a:off x="6921500" y="3630613"/>
            <a:ext cx="387350" cy="228600"/>
            <a:chOff x="4240" y="2392"/>
            <a:chExt cx="244" cy="144"/>
          </a:xfrm>
        </p:grpSpPr>
        <p:sp>
          <p:nvSpPr>
            <p:cNvPr id="20603" name="AutoShape 48"/>
            <p:cNvSpPr>
              <a:spLocks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604" name="Line 49"/>
            <p:cNvSpPr>
              <a:spLocks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5" name="Line 50"/>
            <p:cNvSpPr>
              <a:spLocks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6" name="Line 51"/>
            <p:cNvSpPr>
              <a:spLocks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7" name="Line 52"/>
            <p:cNvSpPr>
              <a:spLocks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8" name="Line 53"/>
            <p:cNvSpPr>
              <a:spLocks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25" name="Group 54"/>
          <p:cNvGrpSpPr>
            <a:grpSpLocks/>
          </p:cNvGrpSpPr>
          <p:nvPr/>
        </p:nvGrpSpPr>
        <p:grpSpPr bwMode="auto">
          <a:xfrm rot="-5400000">
            <a:off x="3496469" y="6033294"/>
            <a:ext cx="179388" cy="666750"/>
            <a:chOff x="3204" y="3720"/>
            <a:chExt cx="113" cy="420"/>
          </a:xfrm>
        </p:grpSpPr>
        <p:grpSp>
          <p:nvGrpSpPr>
            <p:cNvPr id="20596" name="Group 55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0601" name="AutoShape 56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602" name="Oval 57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0597" name="Line 58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8" name="Line 59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9" name="Line 60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0" name="Oval 61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0526" name="Group 62"/>
          <p:cNvGrpSpPr>
            <a:grpSpLocks/>
          </p:cNvGrpSpPr>
          <p:nvPr/>
        </p:nvGrpSpPr>
        <p:grpSpPr bwMode="auto">
          <a:xfrm rot="-5400000">
            <a:off x="2845594" y="6077744"/>
            <a:ext cx="268287" cy="631825"/>
            <a:chOff x="2930" y="3756"/>
            <a:chExt cx="169" cy="398"/>
          </a:xfrm>
        </p:grpSpPr>
        <p:sp>
          <p:nvSpPr>
            <p:cNvPr id="20593" name="Rectangle 63"/>
            <p:cNvSpPr>
              <a:spLocks noChangeArrowheads="1"/>
            </p:cNvSpPr>
            <p:nvPr/>
          </p:nvSpPr>
          <p:spPr bwMode="auto">
            <a:xfrm>
              <a:off x="2967" y="4014"/>
              <a:ext cx="99" cy="11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94" name="Text Box 64"/>
            <p:cNvSpPr txBox="1">
              <a:spLocks noChangeArrowheads="1"/>
            </p:cNvSpPr>
            <p:nvPr/>
          </p:nvSpPr>
          <p:spPr bwMode="auto">
            <a:xfrm flipV="1">
              <a:off x="2930" y="3981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1</a:t>
              </a:r>
            </a:p>
          </p:txBody>
        </p:sp>
        <p:sp>
          <p:nvSpPr>
            <p:cNvPr id="20595" name="Line 65"/>
            <p:cNvSpPr>
              <a:spLocks noChangeShapeType="1"/>
            </p:cNvSpPr>
            <p:nvPr/>
          </p:nvSpPr>
          <p:spPr bwMode="auto">
            <a:xfrm>
              <a:off x="3018" y="3756"/>
              <a:ext cx="0" cy="2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27" name="Group 66"/>
          <p:cNvGrpSpPr>
            <a:grpSpLocks/>
          </p:cNvGrpSpPr>
          <p:nvPr/>
        </p:nvGrpSpPr>
        <p:grpSpPr bwMode="auto">
          <a:xfrm rot="-5400000">
            <a:off x="3380581" y="6177757"/>
            <a:ext cx="179387" cy="666750"/>
            <a:chOff x="3204" y="3720"/>
            <a:chExt cx="113" cy="420"/>
          </a:xfrm>
        </p:grpSpPr>
        <p:grpSp>
          <p:nvGrpSpPr>
            <p:cNvPr id="20586" name="Group 67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0591" name="AutoShape 68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92" name="Oval 69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0587" name="Line 70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8" name="Line 71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9" name="Line 72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0" name="Oval 73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0528" name="Rectangle 74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0059" name="Text Box 75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Score Board</a:t>
            </a:r>
          </a:p>
        </p:txBody>
      </p:sp>
      <p:grpSp>
        <p:nvGrpSpPr>
          <p:cNvPr id="20530" name="Group 85"/>
          <p:cNvGrpSpPr>
            <a:grpSpLocks/>
          </p:cNvGrpSpPr>
          <p:nvPr/>
        </p:nvGrpSpPr>
        <p:grpSpPr bwMode="auto">
          <a:xfrm>
            <a:off x="1830388" y="3559175"/>
            <a:ext cx="442912" cy="471488"/>
            <a:chOff x="3796" y="2871"/>
            <a:chExt cx="279" cy="297"/>
          </a:xfrm>
        </p:grpSpPr>
        <p:sp>
          <p:nvSpPr>
            <p:cNvPr id="20584" name="Rectangle 86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85" name="Text Box 87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20531" name="Group 88"/>
          <p:cNvGrpSpPr>
            <a:grpSpLocks/>
          </p:cNvGrpSpPr>
          <p:nvPr/>
        </p:nvGrpSpPr>
        <p:grpSpPr bwMode="auto">
          <a:xfrm>
            <a:off x="1712913" y="5962650"/>
            <a:ext cx="612775" cy="457200"/>
            <a:chOff x="2359" y="3560"/>
            <a:chExt cx="386" cy="288"/>
          </a:xfrm>
        </p:grpSpPr>
        <p:sp>
          <p:nvSpPr>
            <p:cNvPr id="20582" name="Rectangle 8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83" name="Text Box 9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 L</a:t>
              </a:r>
            </a:p>
          </p:txBody>
        </p:sp>
      </p:grpSp>
      <p:grpSp>
        <p:nvGrpSpPr>
          <p:cNvPr id="20532" name="Group 91"/>
          <p:cNvGrpSpPr>
            <a:grpSpLocks/>
          </p:cNvGrpSpPr>
          <p:nvPr/>
        </p:nvGrpSpPr>
        <p:grpSpPr bwMode="auto">
          <a:xfrm>
            <a:off x="1736725" y="1323975"/>
            <a:ext cx="695325" cy="458788"/>
            <a:chOff x="600" y="1771"/>
            <a:chExt cx="438" cy="289"/>
          </a:xfrm>
        </p:grpSpPr>
        <p:sp>
          <p:nvSpPr>
            <p:cNvPr id="20580" name="Rectangle 92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81" name="Text Box 93"/>
            <p:cNvSpPr txBox="1">
              <a:spLocks noChangeArrowheads="1"/>
            </p:cNvSpPr>
            <p:nvPr/>
          </p:nvSpPr>
          <p:spPr bwMode="auto">
            <a:xfrm>
              <a:off x="600" y="1771"/>
              <a:ext cx="4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LJ</a:t>
              </a:r>
            </a:p>
          </p:txBody>
        </p:sp>
      </p:grpSp>
      <p:sp>
        <p:nvSpPr>
          <p:cNvPr id="170078" name="Text Box 94"/>
          <p:cNvSpPr txBox="1">
            <a:spLocks noChangeArrowheads="1"/>
          </p:cNvSpPr>
          <p:nvPr/>
        </p:nvSpPr>
        <p:spPr bwMode="auto">
          <a:xfrm>
            <a:off x="2384425" y="152400"/>
            <a:ext cx="3881438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Kick Off-7 Man</a:t>
            </a:r>
          </a:p>
        </p:txBody>
      </p:sp>
      <p:pic>
        <p:nvPicPr>
          <p:cNvPr id="170081" name="Picture 97" descr="MCj0281284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850" y="3013075"/>
            <a:ext cx="76835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0082" name="Picture 98" descr="MCj0281284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4321175"/>
            <a:ext cx="76835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0083" name="Line 99"/>
          <p:cNvSpPr>
            <a:spLocks noChangeShapeType="1"/>
          </p:cNvSpPr>
          <p:nvPr/>
        </p:nvSpPr>
        <p:spPr bwMode="auto">
          <a:xfrm flipH="1">
            <a:off x="3873500" y="3225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84" name="Line 100"/>
          <p:cNvSpPr>
            <a:spLocks noChangeShapeType="1"/>
          </p:cNvSpPr>
          <p:nvPr/>
        </p:nvSpPr>
        <p:spPr bwMode="auto">
          <a:xfrm flipH="1">
            <a:off x="3873500" y="45339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87" name="Rectangle 103"/>
          <p:cNvSpPr>
            <a:spLocks noChangeArrowheads="1"/>
          </p:cNvSpPr>
          <p:nvPr/>
        </p:nvSpPr>
        <p:spPr bwMode="auto">
          <a:xfrm>
            <a:off x="4013200" y="3886200"/>
            <a:ext cx="3949700" cy="1003300"/>
          </a:xfrm>
          <a:prstGeom prst="rect">
            <a:avLst/>
          </a:prstGeom>
          <a:solidFill>
            <a:srgbClr val="FF0000">
              <a:alpha val="3686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0088" name="Rectangle 104"/>
          <p:cNvSpPr>
            <a:spLocks noChangeArrowheads="1"/>
          </p:cNvSpPr>
          <p:nvPr/>
        </p:nvSpPr>
        <p:spPr bwMode="auto">
          <a:xfrm>
            <a:off x="4013200" y="2870200"/>
            <a:ext cx="3949700" cy="1016000"/>
          </a:xfrm>
          <a:prstGeom prst="rect">
            <a:avLst/>
          </a:prstGeom>
          <a:solidFill>
            <a:schemeClr val="accent2">
              <a:alpha val="3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70089" name="Group 105"/>
          <p:cNvGrpSpPr>
            <a:grpSpLocks/>
          </p:cNvGrpSpPr>
          <p:nvPr/>
        </p:nvGrpSpPr>
        <p:grpSpPr bwMode="auto">
          <a:xfrm>
            <a:off x="2035175" y="4511675"/>
            <a:ext cx="1993900" cy="1312863"/>
            <a:chOff x="1282" y="2786"/>
            <a:chExt cx="1256" cy="883"/>
          </a:xfrm>
        </p:grpSpPr>
        <p:grpSp>
          <p:nvGrpSpPr>
            <p:cNvPr id="20576" name="Group 106"/>
            <p:cNvGrpSpPr>
              <a:grpSpLocks/>
            </p:cNvGrpSpPr>
            <p:nvPr/>
          </p:nvGrpSpPr>
          <p:grpSpPr bwMode="auto">
            <a:xfrm>
              <a:off x="1286" y="2786"/>
              <a:ext cx="1252" cy="878"/>
              <a:chOff x="1286" y="2786"/>
              <a:chExt cx="1252" cy="878"/>
            </a:xfrm>
          </p:grpSpPr>
          <p:sp>
            <p:nvSpPr>
              <p:cNvPr id="20578" name="AutoShape 107"/>
              <p:cNvSpPr>
                <a:spLocks noChangeArrowheads="1"/>
              </p:cNvSpPr>
              <p:nvPr/>
            </p:nvSpPr>
            <p:spPr bwMode="auto">
              <a:xfrm>
                <a:off x="1286" y="2786"/>
                <a:ext cx="1252" cy="875"/>
              </a:xfrm>
              <a:prstGeom prst="parallelogram">
                <a:avLst>
                  <a:gd name="adj" fmla="val 48457"/>
                </a:avLst>
              </a:prstGeom>
              <a:solidFill>
                <a:srgbClr val="FFFF00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79" name="AutoShape 108"/>
              <p:cNvSpPr>
                <a:spLocks noChangeArrowheads="1"/>
              </p:cNvSpPr>
              <p:nvPr/>
            </p:nvSpPr>
            <p:spPr bwMode="auto">
              <a:xfrm rot="21542888" flipH="1">
                <a:off x="2104" y="2824"/>
                <a:ext cx="424" cy="840"/>
              </a:xfrm>
              <a:prstGeom prst="rtTriangle">
                <a:avLst/>
              </a:prstGeom>
              <a:solidFill>
                <a:srgbClr val="FFFF00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0577" name="AutoShape 109"/>
            <p:cNvSpPr>
              <a:spLocks noChangeArrowheads="1"/>
            </p:cNvSpPr>
            <p:nvPr/>
          </p:nvSpPr>
          <p:spPr bwMode="auto">
            <a:xfrm rot="5400000">
              <a:off x="1116" y="3185"/>
              <a:ext cx="650" cy="317"/>
            </a:xfrm>
            <a:prstGeom prst="rtTriangle">
              <a:avLst/>
            </a:prstGeom>
            <a:solidFill>
              <a:srgbClr val="FFFF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70094" name="Group 110"/>
          <p:cNvGrpSpPr>
            <a:grpSpLocks/>
          </p:cNvGrpSpPr>
          <p:nvPr/>
        </p:nvGrpSpPr>
        <p:grpSpPr bwMode="auto">
          <a:xfrm flipV="1">
            <a:off x="2024063" y="1935163"/>
            <a:ext cx="2017712" cy="1325562"/>
            <a:chOff x="1282" y="2786"/>
            <a:chExt cx="1256" cy="883"/>
          </a:xfrm>
        </p:grpSpPr>
        <p:grpSp>
          <p:nvGrpSpPr>
            <p:cNvPr id="20572" name="Group 111"/>
            <p:cNvGrpSpPr>
              <a:grpSpLocks/>
            </p:cNvGrpSpPr>
            <p:nvPr/>
          </p:nvGrpSpPr>
          <p:grpSpPr bwMode="auto">
            <a:xfrm>
              <a:off x="1286" y="2786"/>
              <a:ext cx="1252" cy="878"/>
              <a:chOff x="1286" y="2786"/>
              <a:chExt cx="1252" cy="878"/>
            </a:xfrm>
          </p:grpSpPr>
          <p:sp>
            <p:nvSpPr>
              <p:cNvPr id="20574" name="AutoShape 112"/>
              <p:cNvSpPr>
                <a:spLocks noChangeArrowheads="1"/>
              </p:cNvSpPr>
              <p:nvPr/>
            </p:nvSpPr>
            <p:spPr bwMode="auto">
              <a:xfrm>
                <a:off x="1286" y="2786"/>
                <a:ext cx="1252" cy="875"/>
              </a:xfrm>
              <a:prstGeom prst="parallelogram">
                <a:avLst>
                  <a:gd name="adj" fmla="val 48457"/>
                </a:avLst>
              </a:prstGeom>
              <a:solidFill>
                <a:srgbClr val="333333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75" name="AutoShape 113"/>
              <p:cNvSpPr>
                <a:spLocks noChangeArrowheads="1"/>
              </p:cNvSpPr>
              <p:nvPr/>
            </p:nvSpPr>
            <p:spPr bwMode="auto">
              <a:xfrm rot="21542888" flipH="1">
                <a:off x="2104" y="2824"/>
                <a:ext cx="424" cy="840"/>
              </a:xfrm>
              <a:prstGeom prst="rtTriangle">
                <a:avLst/>
              </a:prstGeom>
              <a:solidFill>
                <a:srgbClr val="333333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0573" name="AutoShape 114"/>
            <p:cNvSpPr>
              <a:spLocks noChangeArrowheads="1"/>
            </p:cNvSpPr>
            <p:nvPr/>
          </p:nvSpPr>
          <p:spPr bwMode="auto">
            <a:xfrm rot="5400000">
              <a:off x="1116" y="3185"/>
              <a:ext cx="650" cy="317"/>
            </a:xfrm>
            <a:prstGeom prst="rtTriangle">
              <a:avLst/>
            </a:prstGeom>
            <a:solidFill>
              <a:srgbClr val="333333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70099" name="Rectangle 115"/>
          <p:cNvSpPr>
            <a:spLocks noChangeArrowheads="1"/>
          </p:cNvSpPr>
          <p:nvPr/>
        </p:nvSpPr>
        <p:spPr bwMode="auto">
          <a:xfrm>
            <a:off x="4013200" y="4865688"/>
            <a:ext cx="3951288" cy="927100"/>
          </a:xfrm>
          <a:prstGeom prst="rect">
            <a:avLst/>
          </a:prstGeom>
          <a:solidFill>
            <a:srgbClr val="FF0066">
              <a:alpha val="4784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0100" name="Rectangle 116"/>
          <p:cNvSpPr>
            <a:spLocks noChangeArrowheads="1"/>
          </p:cNvSpPr>
          <p:nvPr/>
        </p:nvSpPr>
        <p:spPr bwMode="auto">
          <a:xfrm>
            <a:off x="4027488" y="1966913"/>
            <a:ext cx="3924300" cy="939800"/>
          </a:xfrm>
          <a:prstGeom prst="rect">
            <a:avLst/>
          </a:prstGeom>
          <a:solidFill>
            <a:srgbClr val="00FF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0113" name="Oval 129"/>
          <p:cNvSpPr>
            <a:spLocks noChangeArrowheads="1"/>
          </p:cNvSpPr>
          <p:nvPr/>
        </p:nvSpPr>
        <p:spPr bwMode="auto">
          <a:xfrm>
            <a:off x="6656388" y="1273175"/>
            <a:ext cx="749300" cy="749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0114" name="Oval 130"/>
          <p:cNvSpPr>
            <a:spLocks noChangeArrowheads="1"/>
          </p:cNvSpPr>
          <p:nvPr/>
        </p:nvSpPr>
        <p:spPr bwMode="auto">
          <a:xfrm>
            <a:off x="6643688" y="5707063"/>
            <a:ext cx="749300" cy="749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0116" name="Oval 132"/>
          <p:cNvSpPr>
            <a:spLocks noChangeArrowheads="1"/>
          </p:cNvSpPr>
          <p:nvPr/>
        </p:nvSpPr>
        <p:spPr bwMode="auto">
          <a:xfrm>
            <a:off x="1614488" y="1208088"/>
            <a:ext cx="749300" cy="7493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0117" name="Oval 133"/>
          <p:cNvSpPr>
            <a:spLocks noChangeArrowheads="1"/>
          </p:cNvSpPr>
          <p:nvPr/>
        </p:nvSpPr>
        <p:spPr bwMode="auto">
          <a:xfrm>
            <a:off x="1601788" y="5767388"/>
            <a:ext cx="749300" cy="7493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0118" name="Line 134"/>
          <p:cNvSpPr>
            <a:spLocks noChangeShapeType="1"/>
          </p:cNvSpPr>
          <p:nvPr/>
        </p:nvSpPr>
        <p:spPr bwMode="auto">
          <a:xfrm>
            <a:off x="2247900" y="1841500"/>
            <a:ext cx="1131888" cy="18002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119" name="Line 135"/>
          <p:cNvSpPr>
            <a:spLocks noChangeShapeType="1"/>
          </p:cNvSpPr>
          <p:nvPr/>
        </p:nvSpPr>
        <p:spPr bwMode="auto">
          <a:xfrm flipV="1">
            <a:off x="2120900" y="3708400"/>
            <a:ext cx="1374775" cy="20828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121" name="Text Box 137"/>
          <p:cNvSpPr txBox="1">
            <a:spLocks noChangeArrowheads="1"/>
          </p:cNvSpPr>
          <p:nvPr/>
        </p:nvSpPr>
        <p:spPr bwMode="auto">
          <a:xfrm>
            <a:off x="4011613" y="345122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00"/>
                </a:solidFill>
              </a:rPr>
              <a:t>Count R</a:t>
            </a:r>
          </a:p>
        </p:txBody>
      </p:sp>
      <p:sp>
        <p:nvSpPr>
          <p:cNvPr id="170122" name="Line 138"/>
          <p:cNvSpPr>
            <a:spLocks noChangeShapeType="1"/>
          </p:cNvSpPr>
          <p:nvPr/>
        </p:nvSpPr>
        <p:spPr bwMode="auto">
          <a:xfrm flipH="1">
            <a:off x="7019925" y="1957388"/>
            <a:ext cx="0" cy="37496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0124" name="Group 140"/>
          <p:cNvGrpSpPr>
            <a:grpSpLocks/>
          </p:cNvGrpSpPr>
          <p:nvPr/>
        </p:nvGrpSpPr>
        <p:grpSpPr bwMode="auto">
          <a:xfrm>
            <a:off x="6829425" y="5846763"/>
            <a:ext cx="512763" cy="482600"/>
            <a:chOff x="790" y="4053"/>
            <a:chExt cx="323" cy="301"/>
          </a:xfrm>
        </p:grpSpPr>
        <p:sp>
          <p:nvSpPr>
            <p:cNvPr id="20570" name="Rectangle 141"/>
            <p:cNvSpPr>
              <a:spLocks noChangeArrowheads="1"/>
            </p:cNvSpPr>
            <p:nvPr/>
          </p:nvSpPr>
          <p:spPr bwMode="auto">
            <a:xfrm>
              <a:off x="790" y="4053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71" name="Text Box 142"/>
            <p:cNvSpPr txBox="1">
              <a:spLocks noChangeArrowheads="1"/>
            </p:cNvSpPr>
            <p:nvPr/>
          </p:nvSpPr>
          <p:spPr bwMode="auto">
            <a:xfrm>
              <a:off x="802" y="4066"/>
              <a:ext cx="3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170127" name="Group 143"/>
          <p:cNvGrpSpPr>
            <a:grpSpLocks/>
          </p:cNvGrpSpPr>
          <p:nvPr/>
        </p:nvGrpSpPr>
        <p:grpSpPr bwMode="auto">
          <a:xfrm>
            <a:off x="7270750" y="3595688"/>
            <a:ext cx="307975" cy="336550"/>
            <a:chOff x="4601" y="2251"/>
            <a:chExt cx="194" cy="212"/>
          </a:xfrm>
        </p:grpSpPr>
        <p:grpSp>
          <p:nvGrpSpPr>
            <p:cNvPr id="20566" name="Group 144"/>
            <p:cNvGrpSpPr>
              <a:grpSpLocks noChangeAspect="1"/>
            </p:cNvGrpSpPr>
            <p:nvPr/>
          </p:nvGrpSpPr>
          <p:grpSpPr bwMode="auto">
            <a:xfrm>
              <a:off x="4622" y="2251"/>
              <a:ext cx="173" cy="212"/>
              <a:chOff x="3855" y="2096"/>
              <a:chExt cx="217" cy="264"/>
            </a:xfrm>
          </p:grpSpPr>
          <p:sp>
            <p:nvSpPr>
              <p:cNvPr id="20568" name="Oval 145"/>
              <p:cNvSpPr>
                <a:spLocks noChangeAspect="1" noChangeArrowheads="1"/>
              </p:cNvSpPr>
              <p:nvPr/>
            </p:nvSpPr>
            <p:spPr bwMode="auto">
              <a:xfrm>
                <a:off x="3855" y="2118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69" name="Text Box 146"/>
              <p:cNvSpPr txBox="1">
                <a:spLocks noChangeAspect="1" noChangeArrowheads="1"/>
              </p:cNvSpPr>
              <p:nvPr/>
            </p:nvSpPr>
            <p:spPr bwMode="auto">
              <a:xfrm>
                <a:off x="3927" y="2096"/>
                <a:ext cx="145" cy="2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</p:grpSp>
        <p:sp>
          <p:nvSpPr>
            <p:cNvPr id="20567" name="Text Box 147"/>
            <p:cNvSpPr txBox="1">
              <a:spLocks noChangeArrowheads="1"/>
            </p:cNvSpPr>
            <p:nvPr/>
          </p:nvSpPr>
          <p:spPr bwMode="auto">
            <a:xfrm>
              <a:off x="4601" y="2259"/>
              <a:ext cx="12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K</a:t>
              </a:r>
            </a:p>
          </p:txBody>
        </p:sp>
      </p:grpSp>
      <p:grpSp>
        <p:nvGrpSpPr>
          <p:cNvPr id="170063" name="Group 79"/>
          <p:cNvGrpSpPr>
            <a:grpSpLocks/>
          </p:cNvGrpSpPr>
          <p:nvPr/>
        </p:nvGrpSpPr>
        <p:grpSpPr bwMode="auto">
          <a:xfrm>
            <a:off x="6783388" y="1430338"/>
            <a:ext cx="758825" cy="461962"/>
            <a:chOff x="3765" y="2877"/>
            <a:chExt cx="478" cy="291"/>
          </a:xfrm>
        </p:grpSpPr>
        <p:sp>
          <p:nvSpPr>
            <p:cNvPr id="20564" name="Rectangle 8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65" name="Text Box 81"/>
            <p:cNvSpPr txBox="1">
              <a:spLocks noChangeArrowheads="1"/>
            </p:cNvSpPr>
            <p:nvPr/>
          </p:nvSpPr>
          <p:spPr bwMode="auto">
            <a:xfrm>
              <a:off x="3765" y="2877"/>
              <a:ext cx="47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BJ</a:t>
              </a:r>
            </a:p>
          </p:txBody>
        </p:sp>
      </p:grpSp>
      <p:grpSp>
        <p:nvGrpSpPr>
          <p:cNvPr id="170060" name="Group 76"/>
          <p:cNvGrpSpPr>
            <a:grpSpLocks/>
          </p:cNvGrpSpPr>
          <p:nvPr/>
        </p:nvGrpSpPr>
        <p:grpSpPr bwMode="auto">
          <a:xfrm>
            <a:off x="5865813" y="1446213"/>
            <a:ext cx="612775" cy="457200"/>
            <a:chOff x="2359" y="3560"/>
            <a:chExt cx="386" cy="288"/>
          </a:xfrm>
        </p:grpSpPr>
        <p:sp>
          <p:nvSpPr>
            <p:cNvPr id="20562" name="Rectangle 7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63" name="Text Box 7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170066" name="Group 82"/>
          <p:cNvGrpSpPr>
            <a:grpSpLocks/>
          </p:cNvGrpSpPr>
          <p:nvPr/>
        </p:nvGrpSpPr>
        <p:grpSpPr bwMode="auto">
          <a:xfrm>
            <a:off x="5864225" y="5834063"/>
            <a:ext cx="612775" cy="466725"/>
            <a:chOff x="2358" y="3707"/>
            <a:chExt cx="386" cy="294"/>
          </a:xfrm>
        </p:grpSpPr>
        <p:sp>
          <p:nvSpPr>
            <p:cNvPr id="20560" name="Rectangle 83"/>
            <p:cNvSpPr>
              <a:spLocks noChangeArrowheads="1"/>
            </p:cNvSpPr>
            <p:nvPr/>
          </p:nvSpPr>
          <p:spPr bwMode="auto">
            <a:xfrm>
              <a:off x="2402" y="372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61" name="Text Box 84"/>
            <p:cNvSpPr txBox="1">
              <a:spLocks noChangeArrowheads="1"/>
            </p:cNvSpPr>
            <p:nvPr/>
          </p:nvSpPr>
          <p:spPr bwMode="auto">
            <a:xfrm>
              <a:off x="2358" y="3707"/>
              <a:ext cx="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SJ</a:t>
              </a:r>
            </a:p>
          </p:txBody>
        </p:sp>
      </p:grpSp>
      <p:sp>
        <p:nvSpPr>
          <p:cNvPr id="170123" name="Text Box 139"/>
          <p:cNvSpPr txBox="1">
            <a:spLocks noChangeArrowheads="1"/>
          </p:cNvSpPr>
          <p:nvPr/>
        </p:nvSpPr>
        <p:spPr bwMode="auto">
          <a:xfrm>
            <a:off x="5938838" y="3473450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Count K</a:t>
            </a:r>
          </a:p>
        </p:txBody>
      </p:sp>
      <p:sp>
        <p:nvSpPr>
          <p:cNvPr id="137" name="Oval 131"/>
          <p:cNvSpPr>
            <a:spLocks noChangeArrowheads="1"/>
          </p:cNvSpPr>
          <p:nvPr/>
        </p:nvSpPr>
        <p:spPr bwMode="auto">
          <a:xfrm>
            <a:off x="1666875" y="3433763"/>
            <a:ext cx="749300" cy="7493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8" name="Line 135"/>
          <p:cNvSpPr>
            <a:spLocks noChangeShapeType="1"/>
          </p:cNvSpPr>
          <p:nvPr/>
        </p:nvSpPr>
        <p:spPr bwMode="auto">
          <a:xfrm flipV="1">
            <a:off x="2416175" y="3708400"/>
            <a:ext cx="1063625" cy="381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750"/>
                                        <p:tgtEl>
                                          <p:spTgt spid="17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750"/>
                                        <p:tgtEl>
                                          <p:spTgt spid="170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750"/>
                                        <p:tgtEl>
                                          <p:spTgt spid="17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750"/>
                                        <p:tgtEl>
                                          <p:spTgt spid="17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750"/>
                                        <p:tgtEl>
                                          <p:spTgt spid="17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750"/>
                                        <p:tgtEl>
                                          <p:spTgt spid="17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750"/>
                                        <p:tgtEl>
                                          <p:spTgt spid="17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2750"/>
                                        <p:tgtEl>
                                          <p:spTgt spid="17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750"/>
                                        <p:tgtEl>
                                          <p:spTgt spid="17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27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27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8250"/>
                            </p:stCondLst>
                            <p:childTnLst>
                              <p:par>
                                <p:cTn id="4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70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70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70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170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70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70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70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70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70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7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1337E-6 L -0.47917 0.00185 " pathEditMode="relative" rAng="0" ptsTypes="AA">
                                      <p:cBhvr>
                                        <p:cTn id="76" dur="3000" fill="hold"/>
                                        <p:tgtEl>
                                          <p:spTgt spid="170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58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1750"/>
                            </p:stCondLst>
                            <p:childTnLst>
                              <p:par>
                                <p:cTn id="7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170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1000"/>
                                        <p:tgtEl>
                                          <p:spTgt spid="170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170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1000"/>
                                        <p:tgtEl>
                                          <p:spTgt spid="170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1000"/>
                                        <p:tgtEl>
                                          <p:spTgt spid="170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5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22222E-6 -1.85185E-6 L -0.10243 -0.2412 " pathEditMode="relative" rAng="0" ptsTypes="AA">
                                      <p:cBhvr>
                                        <p:cTn id="94" dur="3000" fill="hold"/>
                                        <p:tgtEl>
                                          <p:spTgt spid="170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22" y="-12060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35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3.7037E-7 L -0.10277 0.24745 " pathEditMode="relative" rAng="0" ptsTypes="AA">
                                      <p:cBhvr>
                                        <p:cTn id="96" dur="3000" fill="hold"/>
                                        <p:tgtEl>
                                          <p:spTgt spid="170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39" y="12361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35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11022E-16 2.96296E-6 L -0.13976 -0.0051 " pathEditMode="relative" rAng="0" ptsTypes="AA">
                                      <p:cBhvr>
                                        <p:cTn id="98" dur="3000" fill="hold"/>
                                        <p:tgtEl>
                                          <p:spTgt spid="170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97" y="-255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35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11022E-16 1.11022E-16 L -0.13872 -0.00185 " pathEditMode="relative" rAng="0" ptsTypes="AA">
                                      <p:cBhvr>
                                        <p:cTn id="100" dur="3000" fill="hold"/>
                                        <p:tgtEl>
                                          <p:spTgt spid="170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4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5750"/>
                            </p:stCondLst>
                            <p:childTnLst>
                              <p:par>
                                <p:cTn id="10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70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170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70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170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7250"/>
                            </p:stCondLst>
                            <p:childTnLst>
                              <p:par>
                                <p:cTn id="1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70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7750"/>
                            </p:stCondLst>
                            <p:childTnLst>
                              <p:par>
                                <p:cTn id="1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170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8250"/>
                            </p:stCondLst>
                            <p:childTnLst>
                              <p:par>
                                <p:cTn id="1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170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8750"/>
                            </p:stCondLst>
                            <p:childTnLst>
                              <p:par>
                                <p:cTn id="1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70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9250"/>
                            </p:stCondLst>
                            <p:childTnLst>
                              <p:par>
                                <p:cTn id="1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170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9750"/>
                            </p:stCondLst>
                            <p:childTnLst>
                              <p:par>
                                <p:cTn id="1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70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087" grpId="0" animBg="1"/>
      <p:bldP spid="170088" grpId="0" animBg="1"/>
      <p:bldP spid="170099" grpId="0" animBg="1"/>
      <p:bldP spid="170113" grpId="0" animBg="1"/>
      <p:bldP spid="170113" grpId="1" animBg="1"/>
      <p:bldP spid="170114" grpId="0" animBg="1"/>
      <p:bldP spid="170114" grpId="1" animBg="1"/>
      <p:bldP spid="170116" grpId="0" animBg="1"/>
      <p:bldP spid="170116" grpId="1" animBg="1"/>
      <p:bldP spid="170117" grpId="0" animBg="1"/>
      <p:bldP spid="170117" grpId="1" animBg="1"/>
      <p:bldP spid="170121" grpId="0"/>
      <p:bldP spid="170121" grpId="1"/>
      <p:bldP spid="170123" grpId="0"/>
      <p:bldP spid="170123" grpId="1"/>
      <p:bldP spid="137" grpId="0" animBg="1"/>
      <p:bldP spid="137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6224</TotalTime>
  <Words>1176</Words>
  <Application>Microsoft Office PowerPoint</Application>
  <PresentationFormat>On-screen Show (4:3)</PresentationFormat>
  <Paragraphs>666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Eurostile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FHSAA CCA 2010 7 Man Mechanics</dc:title>
  <dc:subject>FHSAA CCA 2010 7 Man Mechanics</dc:subject>
  <dc:creator>Greg C. Kaiser, M.D.</dc:creator>
  <dc:description>Used In the Officials Conference Field Clinic June 2010</dc:description>
  <cp:lastModifiedBy>jtackett@khsaa.org</cp:lastModifiedBy>
  <cp:revision>264</cp:revision>
  <cp:lastPrinted>2013-05-28T15:57:01Z</cp:lastPrinted>
  <dcterms:created xsi:type="dcterms:W3CDTF">2006-04-29T03:35:14Z</dcterms:created>
  <dcterms:modified xsi:type="dcterms:W3CDTF">2018-08-01T14:21:47Z</dcterms:modified>
  <cp:category>West Coast Officials Association - Tampa</cp:category>
</cp:coreProperties>
</file>